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tiff" ContentType="image/tiff"/>
  <Default Extension="xlsx" ContentType="application/vnd.openxmlformats-officedocument.spreadsheetml.sheet"/>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diagrams/data1.xml" ContentType="application/vnd.openxmlformats-officedocument.drawingml.diagramData+xml"/>
  <Override PartName="/ppt/slideMasters/slideMaster1.xml" ContentType="application/vnd.openxmlformats-officedocument.presentationml.slideMaster+xml"/>
  <Override PartName="/ppt/slideLayouts/slideLayout11.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Masters/notesMaster1.xml" ContentType="application/vnd.openxmlformats-officedocument.presentationml.notesMaster+xml"/>
  <Override PartName="/ppt/theme/theme1.xml" ContentType="application/vnd.openxmlformats-officedocument.theme+xml"/>
  <Override PartName="/ppt/theme/theme2.xml" ContentType="application/vnd.openxmlformats-officedocument.theme+xml"/>
  <Override PartName="/ppt/diagrams/layout1.xml" ContentType="application/vnd.openxmlformats-officedocument.drawingml.diagramLayout+xml"/>
  <Override PartName="/ppt/diagrams/quickStyle1.xml" ContentType="application/vnd.openxmlformats-officedocument.drawingml.diagramStyle+xml"/>
  <Override PartName="/ppt/diagrams/drawing1.xml" ContentType="application/vnd.ms-office.drawingml.diagramDrawing+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diagrams/colors1.xml" ContentType="application/vnd.openxmlformats-officedocument.drawingml.diagramColors+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app.xml" ContentType="application/vnd.openxmlformats-officedocument.extended-properties+xml"/>
  <Override PartName="/ppt/revisionInfo.xml" ContentType="application/vnd.ms-powerpoint.revisioninfo+xml"/>
  <Override PartName="/docProps/core.xml" ContentType="application/vnd.openxmlformats-package.core-properties+xml"/>
  <Override PartName="/customXml/itemProps2.xml" ContentType="application/vnd.openxmlformats-officedocument.customXmlProperties+xml"/>
  <Override PartName="/customXml/itemProps1.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23"/>
  </p:notesMasterIdLst>
  <p:sldIdLst>
    <p:sldId id="4184" r:id="rId2"/>
    <p:sldId id="279" r:id="rId3"/>
    <p:sldId id="283" r:id="rId4"/>
    <p:sldId id="495" r:id="rId5"/>
    <p:sldId id="496" r:id="rId6"/>
    <p:sldId id="501" r:id="rId7"/>
    <p:sldId id="497" r:id="rId8"/>
    <p:sldId id="498" r:id="rId9"/>
    <p:sldId id="503" r:id="rId10"/>
    <p:sldId id="257" r:id="rId11"/>
    <p:sldId id="445" r:id="rId12"/>
    <p:sldId id="492" r:id="rId13"/>
    <p:sldId id="449" r:id="rId14"/>
    <p:sldId id="450" r:id="rId15"/>
    <p:sldId id="451" r:id="rId16"/>
    <p:sldId id="452" r:id="rId17"/>
    <p:sldId id="493" r:id="rId18"/>
    <p:sldId id="494" r:id="rId19"/>
    <p:sldId id="499" r:id="rId20"/>
    <p:sldId id="500" r:id="rId21"/>
    <p:sldId id="502" r:id="rId22"/>
  </p:sldIdLst>
  <p:sldSz cx="12192000" cy="6858000"/>
  <p:notesSz cx="6858000" cy="9144000"/>
  <p:defaultText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D9245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A6A91DAF-AB42-C843-88F9-8596505A9AA2}" v="216" dt="2021-02-10T19:37:53.985"/>
  </p1510:revLst>
</p1510:revInfo>
</file>

<file path=ppt/tableStyles.xml><?xml version="1.0" encoding="utf-8"?>
<a:tblStyleLst xmlns:a="http://schemas.openxmlformats.org/drawingml/2006/main" def="{5C22544A-7EE6-4342-B048-85BDC9FD1C3A}">
  <a:tblStyle styleId="{284E427A-3D55-4303-BF80-6455036E1DE7}" styleName="Estilo temático 1 - Énfasis 2">
    <a:tblBg>
      <a:fillRef idx="2">
        <a:schemeClr val="accent2"/>
      </a:fillRef>
      <a:effectRef idx="1">
        <a:schemeClr val="accent2"/>
      </a:effectRef>
    </a:tblBg>
    <a:wholeTbl>
      <a:tcTxStyle>
        <a:fontRef idx="minor">
          <a:scrgbClr r="0" g="0" b="0"/>
        </a:fontRef>
        <a:schemeClr val="dk1"/>
      </a:tcTxStyle>
      <a:tcStyle>
        <a:tcBdr>
          <a:left>
            <a:lnRef idx="1">
              <a:schemeClr val="accent2"/>
            </a:lnRef>
          </a:left>
          <a:right>
            <a:lnRef idx="1">
              <a:schemeClr val="accent2"/>
            </a:lnRef>
          </a:right>
          <a:top>
            <a:lnRef idx="1">
              <a:schemeClr val="accent2"/>
            </a:lnRef>
          </a:top>
          <a:bottom>
            <a:lnRef idx="1">
              <a:schemeClr val="accent2"/>
            </a:lnRef>
          </a:bottom>
          <a:insideH>
            <a:lnRef idx="1">
              <a:schemeClr val="accent2"/>
            </a:lnRef>
          </a:insideH>
          <a:insideV>
            <a:lnRef idx="1">
              <a:schemeClr val="accent2"/>
            </a:lnRef>
          </a:insideV>
        </a:tcBdr>
        <a:fill>
          <a:noFill/>
        </a:fill>
      </a:tcStyle>
    </a:wholeTbl>
    <a:band1H>
      <a:tcStyle>
        <a:tcBdr/>
        <a:fill>
          <a:solidFill>
            <a:schemeClr val="accent2">
              <a:alpha val="40000"/>
            </a:schemeClr>
          </a:solidFill>
        </a:fill>
      </a:tcStyle>
    </a:band1H>
    <a:band2H>
      <a:tcStyle>
        <a:tcBdr/>
      </a:tcStyle>
    </a:band2H>
    <a:band1V>
      <a:tcStyle>
        <a:tcBdr>
          <a:top>
            <a:lnRef idx="1">
              <a:schemeClr val="accent2"/>
            </a:lnRef>
          </a:top>
          <a:bottom>
            <a:lnRef idx="1">
              <a:schemeClr val="accent2"/>
            </a:lnRef>
          </a:bottom>
        </a:tcBdr>
        <a:fill>
          <a:solidFill>
            <a:schemeClr val="accent2">
              <a:alpha val="40000"/>
            </a:schemeClr>
          </a:solidFill>
        </a:fill>
      </a:tcStyle>
    </a:band1V>
    <a:band2V>
      <a:tcStyle>
        <a:tcBdr/>
      </a:tcStyle>
    </a:band2V>
    <a:lastCol>
      <a:tcTxStyle b="on"/>
      <a:tcStyle>
        <a:tcBdr>
          <a:left>
            <a:lnRef idx="2">
              <a:schemeClr val="accent2"/>
            </a:lnRef>
          </a:left>
          <a:right>
            <a:lnRef idx="1">
              <a:schemeClr val="accent2"/>
            </a:lnRef>
          </a:right>
          <a:top>
            <a:lnRef idx="1">
              <a:schemeClr val="accent2"/>
            </a:lnRef>
          </a:top>
          <a:bottom>
            <a:lnRef idx="1">
              <a:schemeClr val="accent2"/>
            </a:lnRef>
          </a:bottom>
          <a:insideH>
            <a:lnRef idx="1">
              <a:schemeClr val="accent2"/>
            </a:lnRef>
          </a:insideH>
          <a:insideV>
            <a:ln>
              <a:noFill/>
            </a:ln>
          </a:insideV>
        </a:tcBdr>
      </a:tcStyle>
    </a:lastCol>
    <a:firstCol>
      <a:tcTxStyle b="on"/>
      <a:tcStyle>
        <a:tcBdr>
          <a:left>
            <a:lnRef idx="1">
              <a:schemeClr val="accent2"/>
            </a:lnRef>
          </a:left>
          <a:right>
            <a:lnRef idx="2">
              <a:schemeClr val="accent2"/>
            </a:lnRef>
          </a:right>
          <a:top>
            <a:lnRef idx="1">
              <a:schemeClr val="accent2"/>
            </a:lnRef>
          </a:top>
          <a:bottom>
            <a:lnRef idx="1">
              <a:schemeClr val="accent2"/>
            </a:lnRef>
          </a:bottom>
          <a:insideH>
            <a:lnRef idx="1">
              <a:schemeClr val="accent2"/>
            </a:lnRef>
          </a:insideH>
          <a:insideV>
            <a:ln>
              <a:noFill/>
            </a:ln>
          </a:insideV>
        </a:tcBdr>
      </a:tcStyle>
    </a:firstCol>
    <a:lastRow>
      <a:tcTxStyle b="on"/>
      <a:tcStyle>
        <a:tcBdr>
          <a:left>
            <a:lnRef idx="1">
              <a:schemeClr val="accent2"/>
            </a:lnRef>
          </a:left>
          <a:right>
            <a:lnRef idx="1">
              <a:schemeClr val="accent2"/>
            </a:lnRef>
          </a:right>
          <a:top>
            <a:lnRef idx="2">
              <a:schemeClr val="accent2"/>
            </a:lnRef>
          </a:top>
          <a:bottom>
            <a:lnRef idx="2">
              <a:schemeClr val="accent2"/>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2"/>
            </a:lnRef>
          </a:left>
          <a:right>
            <a:lnRef idx="1">
              <a:schemeClr val="accent2"/>
            </a:lnRef>
          </a:right>
          <a:top>
            <a:lnRef idx="1">
              <a:schemeClr val="accent2"/>
            </a:lnRef>
          </a:top>
          <a:bottom>
            <a:lnRef idx="2">
              <a:schemeClr val="lt1"/>
            </a:lnRef>
          </a:bottom>
          <a:insideH>
            <a:ln>
              <a:noFill/>
            </a:ln>
          </a:insideH>
          <a:insideV>
            <a:ln>
              <a:noFill/>
            </a:ln>
          </a:insideV>
        </a:tcBdr>
        <a:fill>
          <a:solidFill>
            <a:schemeClr val="accent2"/>
          </a:solidFill>
        </a:fill>
      </a:tcStyle>
    </a:firstRow>
  </a:tblStyle>
  <a:tblStyle styleId="{3C2FFA5D-87B4-456A-9821-1D502468CF0F}" styleName="Estilo temático 1 - Énfasis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35758FB7-9AC5-4552-8A53-C91805E547FA}" styleName="Estilo temático 1 - Énfasis 5">
    <a:tblBg>
      <a:fillRef idx="2">
        <a:schemeClr val="accent5"/>
      </a:fillRef>
      <a:effectRef idx="1">
        <a:schemeClr val="accent5"/>
      </a:effectRef>
    </a:tblBg>
    <a:wholeTbl>
      <a:tcTxStyle>
        <a:fontRef idx="minor">
          <a:scrgbClr r="0" g="0" b="0"/>
        </a:fontRef>
        <a:schemeClr val="dk1"/>
      </a:tcTxStyle>
      <a:tcStyle>
        <a:tcBdr>
          <a:left>
            <a:lnRef idx="1">
              <a:schemeClr val="accent5"/>
            </a:lnRef>
          </a:left>
          <a:right>
            <a:lnRef idx="1">
              <a:schemeClr val="accent5"/>
            </a:lnRef>
          </a:right>
          <a:top>
            <a:lnRef idx="1">
              <a:schemeClr val="accent5"/>
            </a:lnRef>
          </a:top>
          <a:bottom>
            <a:lnRef idx="1">
              <a:schemeClr val="accent5"/>
            </a:lnRef>
          </a:bottom>
          <a:insideH>
            <a:lnRef idx="1">
              <a:schemeClr val="accent5"/>
            </a:lnRef>
          </a:insideH>
          <a:insideV>
            <a:lnRef idx="1">
              <a:schemeClr val="accent5"/>
            </a:lnRef>
          </a:insideV>
        </a:tcBdr>
        <a:fill>
          <a:noFill/>
        </a:fill>
      </a:tcStyle>
    </a:wholeTbl>
    <a:band1H>
      <a:tcStyle>
        <a:tcBdr/>
        <a:fill>
          <a:solidFill>
            <a:schemeClr val="accent5">
              <a:alpha val="40000"/>
            </a:schemeClr>
          </a:solidFill>
        </a:fill>
      </a:tcStyle>
    </a:band1H>
    <a:band2H>
      <a:tcStyle>
        <a:tcBdr/>
      </a:tcStyle>
    </a:band2H>
    <a:band1V>
      <a:tcStyle>
        <a:tcBdr>
          <a:top>
            <a:lnRef idx="1">
              <a:schemeClr val="accent5"/>
            </a:lnRef>
          </a:top>
          <a:bottom>
            <a:lnRef idx="1">
              <a:schemeClr val="accent5"/>
            </a:lnRef>
          </a:bottom>
        </a:tcBdr>
        <a:fill>
          <a:solidFill>
            <a:schemeClr val="accent5">
              <a:alpha val="40000"/>
            </a:schemeClr>
          </a:solidFill>
        </a:fill>
      </a:tcStyle>
    </a:band1V>
    <a:band2V>
      <a:tcStyle>
        <a:tcBdr/>
      </a:tcStyle>
    </a:band2V>
    <a:lastCol>
      <a:tcTxStyle b="on"/>
      <a:tcStyle>
        <a:tcBdr>
          <a:left>
            <a:lnRef idx="2">
              <a:schemeClr val="accent5"/>
            </a:lnRef>
          </a:left>
          <a:right>
            <a:lnRef idx="1">
              <a:schemeClr val="accent5"/>
            </a:lnRef>
          </a:right>
          <a:top>
            <a:lnRef idx="1">
              <a:schemeClr val="accent5"/>
            </a:lnRef>
          </a:top>
          <a:bottom>
            <a:lnRef idx="1">
              <a:schemeClr val="accent5"/>
            </a:lnRef>
          </a:bottom>
          <a:insideH>
            <a:lnRef idx="1">
              <a:schemeClr val="accent5"/>
            </a:lnRef>
          </a:insideH>
          <a:insideV>
            <a:ln>
              <a:noFill/>
            </a:ln>
          </a:insideV>
        </a:tcBdr>
      </a:tcStyle>
    </a:lastCol>
    <a:firstCol>
      <a:tcTxStyle b="on"/>
      <a:tcStyle>
        <a:tcBdr>
          <a:left>
            <a:lnRef idx="1">
              <a:schemeClr val="accent5"/>
            </a:lnRef>
          </a:left>
          <a:right>
            <a:lnRef idx="2">
              <a:schemeClr val="accent5"/>
            </a:lnRef>
          </a:right>
          <a:top>
            <a:lnRef idx="1">
              <a:schemeClr val="accent5"/>
            </a:lnRef>
          </a:top>
          <a:bottom>
            <a:lnRef idx="1">
              <a:schemeClr val="accent5"/>
            </a:lnRef>
          </a:bottom>
          <a:insideH>
            <a:lnRef idx="1">
              <a:schemeClr val="accent5"/>
            </a:lnRef>
          </a:insideH>
          <a:insideV>
            <a:ln>
              <a:noFill/>
            </a:ln>
          </a:insideV>
        </a:tcBdr>
      </a:tcStyle>
    </a:firstCol>
    <a:lastRow>
      <a:tcTxStyle b="on"/>
      <a:tcStyle>
        <a:tcBdr>
          <a:left>
            <a:lnRef idx="1">
              <a:schemeClr val="accent5"/>
            </a:lnRef>
          </a:left>
          <a:right>
            <a:lnRef idx="1">
              <a:schemeClr val="accent5"/>
            </a:lnRef>
          </a:right>
          <a:top>
            <a:lnRef idx="2">
              <a:schemeClr val="accent5"/>
            </a:lnRef>
          </a:top>
          <a:bottom>
            <a:lnRef idx="2">
              <a:schemeClr val="accent5"/>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5"/>
            </a:lnRef>
          </a:left>
          <a:right>
            <a:lnRef idx="1">
              <a:schemeClr val="accent5"/>
            </a:lnRef>
          </a:right>
          <a:top>
            <a:lnRef idx="1">
              <a:schemeClr val="accent5"/>
            </a:lnRef>
          </a:top>
          <a:bottom>
            <a:lnRef idx="2">
              <a:schemeClr val="lt1"/>
            </a:lnRef>
          </a:bottom>
          <a:insideH>
            <a:ln>
              <a:noFill/>
            </a:ln>
          </a:insideH>
          <a:insideV>
            <a:ln>
              <a:noFill/>
            </a:ln>
          </a:insideV>
        </a:tcBdr>
        <a:fill>
          <a:solidFill>
            <a:schemeClr val="accent5"/>
          </a:solidFill>
        </a:fill>
      </a:tcStyle>
    </a:firstRow>
  </a:tblStyle>
  <a:tblStyle styleId="{08FB837D-C827-4EFA-A057-4D05807E0F7C}" styleName="Estilo temático 1 - Énfasis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D113A9D2-9D6B-4929-AA2D-F23B5EE8CBE7}" styleName="Estilo temático 2 - Énfasis 1">
    <a:tblBg>
      <a:fillRef idx="3">
        <a:schemeClr val="accent1"/>
      </a:fillRef>
      <a:effectRef idx="3">
        <a:schemeClr val="accent1"/>
      </a:effectRef>
    </a:tblBg>
    <a:wholeTbl>
      <a:tcTxStyle>
        <a:fontRef idx="minor">
          <a:scrgbClr r="0" g="0" b="0"/>
        </a:fontRef>
        <a:schemeClr val="lt1"/>
      </a:tcTxStyle>
      <a:tcStyle>
        <a:tcBdr>
          <a:left>
            <a:lnRef idx="1">
              <a:schemeClr val="accent1">
                <a:tint val="50000"/>
              </a:schemeClr>
            </a:lnRef>
          </a:left>
          <a:right>
            <a:lnRef idx="1">
              <a:schemeClr val="accent1">
                <a:tint val="50000"/>
              </a:schemeClr>
            </a:lnRef>
          </a:right>
          <a:top>
            <a:lnRef idx="1">
              <a:schemeClr val="accent1">
                <a:tint val="50000"/>
              </a:schemeClr>
            </a:lnRef>
          </a:top>
          <a:bottom>
            <a:lnRef idx="1">
              <a:schemeClr val="accent1">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18603FDC-E32A-4AB5-989C-0864C3EAD2B8}" styleName="Estilo temático 2 - Énfasis 2">
    <a:tblBg>
      <a:fillRef idx="3">
        <a:schemeClr val="accent2"/>
      </a:fillRef>
      <a:effectRef idx="3">
        <a:schemeClr val="accent2"/>
      </a:effectRef>
    </a:tblBg>
    <a:wholeTbl>
      <a:tcTxStyle>
        <a:fontRef idx="minor">
          <a:scrgbClr r="0" g="0" b="0"/>
        </a:fontRef>
        <a:schemeClr val="lt1"/>
      </a:tcTxStyle>
      <a:tcStyle>
        <a:tcBdr>
          <a:left>
            <a:lnRef idx="1">
              <a:schemeClr val="accent2">
                <a:tint val="50000"/>
              </a:schemeClr>
            </a:lnRef>
          </a:left>
          <a:right>
            <a:lnRef idx="1">
              <a:schemeClr val="accent2">
                <a:tint val="50000"/>
              </a:schemeClr>
            </a:lnRef>
          </a:right>
          <a:top>
            <a:lnRef idx="1">
              <a:schemeClr val="accent2">
                <a:tint val="50000"/>
              </a:schemeClr>
            </a:lnRef>
          </a:top>
          <a:bottom>
            <a:lnRef idx="1">
              <a:schemeClr val="accent2">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854"/>
    <p:restoredTop sz="94692"/>
  </p:normalViewPr>
  <p:slideViewPr>
    <p:cSldViewPr snapToGrid="0" snapToObjects="1">
      <p:cViewPr varScale="1">
        <p:scale>
          <a:sx n="72" d="100"/>
          <a:sy n="72" d="100"/>
        </p:scale>
        <p:origin x="1002"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customXml" Target="../customXml/item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microsoft.com/office/2015/10/relationships/revisionInfo" Target="revisionInfo.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customXml" Target="../customXml/item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 Id="rId30" Type="http://schemas.openxmlformats.org/officeDocument/2006/relationships/customXml" Target="../customXml/item2.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s-E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0.116823516086642"/>
          <c:y val="0"/>
          <c:w val="0.87102370583352495"/>
          <c:h val="1"/>
        </c:manualLayout>
      </c:layout>
      <c:barChart>
        <c:barDir val="bar"/>
        <c:grouping val="clustered"/>
        <c:varyColors val="0"/>
        <c:ser>
          <c:idx val="0"/>
          <c:order val="0"/>
          <c:spPr>
            <a:solidFill>
              <a:schemeClr val="accent1"/>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00" b="0" i="0" u="none" strike="noStrike" kern="1200" baseline="0">
                    <a:solidFill>
                      <a:schemeClr val="tx1">
                        <a:lumMod val="75000"/>
                        <a:lumOff val="25000"/>
                      </a:schemeClr>
                    </a:solidFill>
                    <a:latin typeface="+mn-lt"/>
                    <a:ea typeface="+mn-ea"/>
                    <a:cs typeface="+mn-cs"/>
                  </a:defRPr>
                </a:pPr>
                <a:endParaRPr lang="es-CO"/>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Hoja1!$A$2:$A$30</c:f>
              <c:strCache>
                <c:ptCount val="29"/>
                <c:pt idx="0">
                  <c:v>GUAINIA</c:v>
                </c:pt>
                <c:pt idx="1">
                  <c:v>VAUPES</c:v>
                </c:pt>
                <c:pt idx="2">
                  <c:v>META</c:v>
                </c:pt>
                <c:pt idx="3">
                  <c:v>GUAVIARE</c:v>
                </c:pt>
                <c:pt idx="4">
                  <c:v>URIBIA</c:v>
                </c:pt>
                <c:pt idx="5">
                  <c:v>AMAZONAS</c:v>
                </c:pt>
                <c:pt idx="6">
                  <c:v>VICHADA</c:v>
                </c:pt>
                <c:pt idx="7">
                  <c:v>LA GUAJIRA</c:v>
                </c:pt>
                <c:pt idx="8">
                  <c:v>PUTUMAYO</c:v>
                </c:pt>
                <c:pt idx="9">
                  <c:v>CAQUETA</c:v>
                </c:pt>
                <c:pt idx="10">
                  <c:v>CASANARE</c:v>
                </c:pt>
                <c:pt idx="11">
                  <c:v>SANTA MARTA</c:v>
                </c:pt>
                <c:pt idx="12">
                  <c:v>CAUCA</c:v>
                </c:pt>
                <c:pt idx="13">
                  <c:v>MAGDALENA</c:v>
                </c:pt>
                <c:pt idx="14">
                  <c:v>BOLIVAR</c:v>
                </c:pt>
                <c:pt idx="15">
                  <c:v>HUILA</c:v>
                </c:pt>
                <c:pt idx="16">
                  <c:v>ARAUCA</c:v>
                </c:pt>
                <c:pt idx="17">
                  <c:v>FLORENCIA</c:v>
                </c:pt>
                <c:pt idx="18">
                  <c:v>SANTANDER</c:v>
                </c:pt>
                <c:pt idx="19">
                  <c:v>RISARALDA</c:v>
                </c:pt>
                <c:pt idx="20">
                  <c:v>BOYACA</c:v>
                </c:pt>
                <c:pt idx="21">
                  <c:v>MAICAO</c:v>
                </c:pt>
                <c:pt idx="22">
                  <c:v>CESAR</c:v>
                </c:pt>
                <c:pt idx="23">
                  <c:v>TOLIMA</c:v>
                </c:pt>
                <c:pt idx="24">
                  <c:v>YOPAL</c:v>
                </c:pt>
                <c:pt idx="25">
                  <c:v>NARIÑO</c:v>
                </c:pt>
                <c:pt idx="26">
                  <c:v>CIENAGA</c:v>
                </c:pt>
                <c:pt idx="27">
                  <c:v>NORTE SANTANDER</c:v>
                </c:pt>
                <c:pt idx="28">
                  <c:v>IPIALES</c:v>
                </c:pt>
              </c:strCache>
            </c:strRef>
          </c:cat>
          <c:val>
            <c:numRef>
              <c:f>Hoja1!$B$2:$B$30</c:f>
              <c:numCache>
                <c:formatCode>_(* #,##0_);_(* \(#,##0\);_(* "-"_);_(@_)</c:formatCode>
                <c:ptCount val="29"/>
                <c:pt idx="0">
                  <c:v>3118724850</c:v>
                </c:pt>
                <c:pt idx="1">
                  <c:v>2896433176</c:v>
                </c:pt>
                <c:pt idx="2">
                  <c:v>1843575419</c:v>
                </c:pt>
                <c:pt idx="3">
                  <c:v>1492753057</c:v>
                </c:pt>
                <c:pt idx="4">
                  <c:v>1408758840</c:v>
                </c:pt>
                <c:pt idx="5">
                  <c:v>1293510958</c:v>
                </c:pt>
                <c:pt idx="6">
                  <c:v>1273586748</c:v>
                </c:pt>
                <c:pt idx="7">
                  <c:v>1218111497</c:v>
                </c:pt>
                <c:pt idx="8">
                  <c:v>1147790757</c:v>
                </c:pt>
                <c:pt idx="9">
                  <c:v>1027464156</c:v>
                </c:pt>
                <c:pt idx="10">
                  <c:v>694221979</c:v>
                </c:pt>
                <c:pt idx="11">
                  <c:v>359807790</c:v>
                </c:pt>
                <c:pt idx="12">
                  <c:v>339492909</c:v>
                </c:pt>
                <c:pt idx="13">
                  <c:v>284017658</c:v>
                </c:pt>
                <c:pt idx="14">
                  <c:v>271125523</c:v>
                </c:pt>
                <c:pt idx="15">
                  <c:v>241825214</c:v>
                </c:pt>
                <c:pt idx="16">
                  <c:v>197288745</c:v>
                </c:pt>
                <c:pt idx="17">
                  <c:v>162128374</c:v>
                </c:pt>
                <c:pt idx="18">
                  <c:v>137906786</c:v>
                </c:pt>
                <c:pt idx="19">
                  <c:v>127749346</c:v>
                </c:pt>
                <c:pt idx="20">
                  <c:v>122670625</c:v>
                </c:pt>
                <c:pt idx="21">
                  <c:v>87119585</c:v>
                </c:pt>
                <c:pt idx="22">
                  <c:v>80087510</c:v>
                </c:pt>
                <c:pt idx="23">
                  <c:v>50005860</c:v>
                </c:pt>
                <c:pt idx="24">
                  <c:v>40629761</c:v>
                </c:pt>
                <c:pt idx="25">
                  <c:v>39457749</c:v>
                </c:pt>
                <c:pt idx="26">
                  <c:v>16408173</c:v>
                </c:pt>
                <c:pt idx="27">
                  <c:v>14454819</c:v>
                </c:pt>
                <c:pt idx="28">
                  <c:v>12892136</c:v>
                </c:pt>
              </c:numCache>
            </c:numRef>
          </c:val>
          <c:extLst>
            <c:ext xmlns:c16="http://schemas.microsoft.com/office/drawing/2014/chart" uri="{C3380CC4-5D6E-409C-BE32-E72D297353CC}">
              <c16:uniqueId val="{00000000-ED09-4C34-A191-03B3FFD107C7}"/>
            </c:ext>
          </c:extLst>
        </c:ser>
        <c:dLbls>
          <c:showLegendKey val="0"/>
          <c:showVal val="0"/>
          <c:showCatName val="0"/>
          <c:showSerName val="0"/>
          <c:showPercent val="0"/>
          <c:showBubbleSize val="0"/>
        </c:dLbls>
        <c:gapWidth val="182"/>
        <c:axId val="617615920"/>
        <c:axId val="617617968"/>
      </c:barChart>
      <c:catAx>
        <c:axId val="617615920"/>
        <c:scaling>
          <c:orientation val="minMax"/>
        </c:scaling>
        <c:delete val="0"/>
        <c:axPos val="l"/>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00" b="0" i="0" u="none" strike="noStrike" kern="1200" baseline="0">
                <a:solidFill>
                  <a:schemeClr val="tx1">
                    <a:lumMod val="65000"/>
                    <a:lumOff val="35000"/>
                  </a:schemeClr>
                </a:solidFill>
                <a:latin typeface="+mn-lt"/>
                <a:ea typeface="+mn-ea"/>
                <a:cs typeface="+mn-cs"/>
              </a:defRPr>
            </a:pPr>
            <a:endParaRPr lang="es-CO"/>
          </a:p>
        </c:txPr>
        <c:crossAx val="617617968"/>
        <c:crosses val="autoZero"/>
        <c:auto val="1"/>
        <c:lblAlgn val="ctr"/>
        <c:lblOffset val="100"/>
        <c:noMultiLvlLbl val="0"/>
      </c:catAx>
      <c:valAx>
        <c:axId val="617617968"/>
        <c:scaling>
          <c:orientation val="minMax"/>
        </c:scaling>
        <c:delete val="1"/>
        <c:axPos val="b"/>
        <c:numFmt formatCode="_(* #,##0_);_(* \(#,##0\);_(* &quot;-&quot;_);_(@_)" sourceLinked="1"/>
        <c:majorTickMark val="none"/>
        <c:minorTickMark val="none"/>
        <c:tickLblPos val="nextTo"/>
        <c:crossAx val="617615920"/>
        <c:crosses val="autoZero"/>
        <c:crossBetween val="between"/>
      </c:valAx>
      <c:spPr>
        <a:noFill/>
        <a:ln>
          <a:noFill/>
        </a:ln>
        <a:effectLst/>
      </c:spPr>
    </c:plotArea>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lgn="just">
        <a:defRPr/>
      </a:pPr>
      <a:endParaRPr lang="es-CO"/>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16">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diagrams/colors1.xml><?xml version="1.0" encoding="utf-8"?>
<dgm:colorsDef xmlns:dgm="http://schemas.openxmlformats.org/drawingml/2006/diagram" xmlns:a="http://schemas.openxmlformats.org/drawingml/2006/main" uniqueId="urn:microsoft.com/office/officeart/2005/8/colors/colorful5">
  <dgm:title val=""/>
  <dgm:desc val=""/>
  <dgm:catLst>
    <dgm:cat type="colorful" pri="10500"/>
  </dgm:catLst>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B87F030E-881D-49FE-AE1F-D5F4F50D5685}" type="doc">
      <dgm:prSet loTypeId="urn:microsoft.com/office/officeart/2005/8/layout/cycle8" loCatId="cycle" qsTypeId="urn:microsoft.com/office/officeart/2005/8/quickstyle/simple1" qsCatId="simple" csTypeId="urn:microsoft.com/office/officeart/2005/8/colors/colorful5" csCatId="colorful" phldr="1"/>
      <dgm:spPr/>
    </dgm:pt>
    <dgm:pt modelId="{BFB35249-C74E-4FB2-B556-E4BA33444EED}">
      <dgm:prSet phldrT="[Texto]" custT="1"/>
      <dgm:spPr/>
      <dgm:t>
        <a:bodyPr/>
        <a:lstStyle/>
        <a:p>
          <a:r>
            <a:rPr lang="es-CO" sz="1900" dirty="0">
              <a:solidFill>
                <a:schemeClr val="bg1"/>
              </a:solidFill>
              <a:latin typeface="Arial" panose="020B0604020202020204" pitchFamily="34" charset="0"/>
              <a:cs typeface="Arial" panose="020B0604020202020204" pitchFamily="34" charset="0"/>
            </a:rPr>
            <a:t>Gasto administrativo</a:t>
          </a:r>
          <a:endParaRPr lang="en-AU" sz="1900" dirty="0"/>
        </a:p>
      </dgm:t>
    </dgm:pt>
    <dgm:pt modelId="{7C07A6B0-7A12-4041-9CFF-B1BFD3BB601E}" type="parTrans" cxnId="{83FB6BE3-7AD1-4B65-BE03-AC2E0A322D54}">
      <dgm:prSet/>
      <dgm:spPr/>
      <dgm:t>
        <a:bodyPr/>
        <a:lstStyle/>
        <a:p>
          <a:endParaRPr lang="en-AU" sz="4400"/>
        </a:p>
      </dgm:t>
    </dgm:pt>
    <dgm:pt modelId="{7A7F030A-1E8B-4919-92B0-76EDB34637B8}" type="sibTrans" cxnId="{83FB6BE3-7AD1-4B65-BE03-AC2E0A322D54}">
      <dgm:prSet/>
      <dgm:spPr/>
      <dgm:t>
        <a:bodyPr/>
        <a:lstStyle/>
        <a:p>
          <a:endParaRPr lang="en-AU" sz="4400"/>
        </a:p>
      </dgm:t>
    </dgm:pt>
    <dgm:pt modelId="{38793E65-7984-4C89-8E04-A89B85D40FCA}">
      <dgm:prSet phldrT="[Texto]" custT="1"/>
      <dgm:spPr/>
      <dgm:t>
        <a:bodyPr/>
        <a:lstStyle/>
        <a:p>
          <a:r>
            <a:rPr lang="es-CO" sz="2000" dirty="0">
              <a:solidFill>
                <a:schemeClr val="bg1"/>
              </a:solidFill>
              <a:latin typeface="Arial" panose="020B0604020202020204" pitchFamily="34" charset="0"/>
              <a:cs typeface="Arial" panose="020B0604020202020204" pitchFamily="34" charset="0"/>
            </a:rPr>
            <a:t>Nómina docente y directivo docente</a:t>
          </a:r>
          <a:endParaRPr lang="en-AU" sz="2000" dirty="0"/>
        </a:p>
      </dgm:t>
    </dgm:pt>
    <dgm:pt modelId="{79760D53-5F6D-458C-A745-2A55D850D2AA}" type="parTrans" cxnId="{3B0F12A6-D4A5-4D93-B7A2-EBF919B6FC4A}">
      <dgm:prSet/>
      <dgm:spPr/>
      <dgm:t>
        <a:bodyPr/>
        <a:lstStyle/>
        <a:p>
          <a:endParaRPr lang="en-AU" sz="4400"/>
        </a:p>
      </dgm:t>
    </dgm:pt>
    <dgm:pt modelId="{AD753B48-BBBB-4BDD-8775-A20DBAD6CE80}" type="sibTrans" cxnId="{3B0F12A6-D4A5-4D93-B7A2-EBF919B6FC4A}">
      <dgm:prSet/>
      <dgm:spPr/>
      <dgm:t>
        <a:bodyPr/>
        <a:lstStyle/>
        <a:p>
          <a:endParaRPr lang="en-AU" sz="4400"/>
        </a:p>
      </dgm:t>
    </dgm:pt>
    <dgm:pt modelId="{D0AD096E-3EF9-4249-8B0E-CFAAFCFB9B21}">
      <dgm:prSet phldrT="[Texto]" custT="1"/>
      <dgm:spPr/>
      <dgm:t>
        <a:bodyPr/>
        <a:lstStyle/>
        <a:p>
          <a:r>
            <a:rPr lang="en-AU" sz="2000" dirty="0" err="1"/>
            <a:t>Contratación</a:t>
          </a:r>
          <a:r>
            <a:rPr lang="en-AU" sz="2000" dirty="0"/>
            <a:t>  </a:t>
          </a:r>
          <a:r>
            <a:rPr lang="en-AU" sz="2000" dirty="0" err="1"/>
            <a:t>prestación</a:t>
          </a:r>
          <a:r>
            <a:rPr lang="en-AU" sz="2000" dirty="0"/>
            <a:t> del </a:t>
          </a:r>
          <a:r>
            <a:rPr lang="en-AU" sz="2000" dirty="0" err="1"/>
            <a:t>servicio</a:t>
          </a:r>
          <a:r>
            <a:rPr lang="en-AU" sz="2000" dirty="0"/>
            <a:t> </a:t>
          </a:r>
          <a:r>
            <a:rPr lang="en-AU" sz="2000" dirty="0" err="1"/>
            <a:t>educativo</a:t>
          </a:r>
          <a:endParaRPr lang="en-AU" sz="2000" dirty="0"/>
        </a:p>
      </dgm:t>
    </dgm:pt>
    <dgm:pt modelId="{72D5EDDB-2AFB-6942-9559-41E2A1E7C8C0}" type="parTrans" cxnId="{0740FD91-9E78-CD46-84F9-305EBD2B5837}">
      <dgm:prSet/>
      <dgm:spPr/>
      <dgm:t>
        <a:bodyPr/>
        <a:lstStyle/>
        <a:p>
          <a:endParaRPr lang="es-MX"/>
        </a:p>
      </dgm:t>
    </dgm:pt>
    <dgm:pt modelId="{FBD659FD-2F27-454C-BDD6-488E0CF59D93}" type="sibTrans" cxnId="{0740FD91-9E78-CD46-84F9-305EBD2B5837}">
      <dgm:prSet/>
      <dgm:spPr/>
      <dgm:t>
        <a:bodyPr/>
        <a:lstStyle/>
        <a:p>
          <a:endParaRPr lang="es-MX"/>
        </a:p>
      </dgm:t>
    </dgm:pt>
    <dgm:pt modelId="{8592E766-F335-284E-B8A3-7DFEE57749F5}">
      <dgm:prSet phldrT="[Texto]" custT="1"/>
      <dgm:spPr/>
      <dgm:t>
        <a:bodyPr/>
        <a:lstStyle/>
        <a:p>
          <a:r>
            <a:rPr lang="en-AU" sz="2200" b="1" dirty="0" err="1"/>
            <a:t>Asignaciones</a:t>
          </a:r>
          <a:r>
            <a:rPr lang="en-AU" sz="2200" b="1" dirty="0"/>
            <a:t> </a:t>
          </a:r>
          <a:r>
            <a:rPr lang="en-AU" sz="2200" b="1" dirty="0" err="1"/>
            <a:t>especiales</a:t>
          </a:r>
          <a:endParaRPr lang="en-AU" sz="2200" b="1" dirty="0"/>
        </a:p>
      </dgm:t>
    </dgm:pt>
    <dgm:pt modelId="{3BC617EC-A1CB-7742-91D3-201DD458C52D}" type="parTrans" cxnId="{6C50564C-16BE-E744-807E-CB41A239C367}">
      <dgm:prSet/>
      <dgm:spPr/>
      <dgm:t>
        <a:bodyPr/>
        <a:lstStyle/>
        <a:p>
          <a:endParaRPr lang="es-MX"/>
        </a:p>
      </dgm:t>
    </dgm:pt>
    <dgm:pt modelId="{5A71D732-823F-C748-8C3A-AC40ED8B566F}" type="sibTrans" cxnId="{6C50564C-16BE-E744-807E-CB41A239C367}">
      <dgm:prSet/>
      <dgm:spPr/>
      <dgm:t>
        <a:bodyPr/>
        <a:lstStyle/>
        <a:p>
          <a:endParaRPr lang="es-MX"/>
        </a:p>
      </dgm:t>
    </dgm:pt>
    <dgm:pt modelId="{16E5CF98-E377-4F04-8F38-B125061F318F}" type="pres">
      <dgm:prSet presAssocID="{B87F030E-881D-49FE-AE1F-D5F4F50D5685}" presName="compositeShape" presStyleCnt="0">
        <dgm:presLayoutVars>
          <dgm:chMax val="7"/>
          <dgm:dir/>
          <dgm:resizeHandles val="exact"/>
        </dgm:presLayoutVars>
      </dgm:prSet>
      <dgm:spPr/>
    </dgm:pt>
    <dgm:pt modelId="{CB6F7926-CE7E-4EA5-9D42-03C94A2932D1}" type="pres">
      <dgm:prSet presAssocID="{B87F030E-881D-49FE-AE1F-D5F4F50D5685}" presName="wedge1" presStyleLbl="node1" presStyleIdx="0" presStyleCnt="4"/>
      <dgm:spPr/>
    </dgm:pt>
    <dgm:pt modelId="{37439E7F-2C0C-4ABC-B273-FCF280CB522D}" type="pres">
      <dgm:prSet presAssocID="{B87F030E-881D-49FE-AE1F-D5F4F50D5685}" presName="dummy1a" presStyleCnt="0"/>
      <dgm:spPr/>
    </dgm:pt>
    <dgm:pt modelId="{C1AA6742-AE47-4149-A48A-61EB3339490B}" type="pres">
      <dgm:prSet presAssocID="{B87F030E-881D-49FE-AE1F-D5F4F50D5685}" presName="dummy1b" presStyleCnt="0"/>
      <dgm:spPr/>
    </dgm:pt>
    <dgm:pt modelId="{03DA7509-3C3D-4683-BD32-3A1207CBF89F}" type="pres">
      <dgm:prSet presAssocID="{B87F030E-881D-49FE-AE1F-D5F4F50D5685}" presName="wedge1Tx" presStyleLbl="node1" presStyleIdx="0" presStyleCnt="4">
        <dgm:presLayoutVars>
          <dgm:chMax val="0"/>
          <dgm:chPref val="0"/>
          <dgm:bulletEnabled val="1"/>
        </dgm:presLayoutVars>
      </dgm:prSet>
      <dgm:spPr/>
    </dgm:pt>
    <dgm:pt modelId="{A5DFC667-9497-4D62-A53E-3C8A4D1DE597}" type="pres">
      <dgm:prSet presAssocID="{B87F030E-881D-49FE-AE1F-D5F4F50D5685}" presName="wedge2" presStyleLbl="node1" presStyleIdx="1" presStyleCnt="4"/>
      <dgm:spPr/>
    </dgm:pt>
    <dgm:pt modelId="{3FC664D1-027D-4DBE-924F-1154DD92D44D}" type="pres">
      <dgm:prSet presAssocID="{B87F030E-881D-49FE-AE1F-D5F4F50D5685}" presName="dummy2a" presStyleCnt="0"/>
      <dgm:spPr/>
    </dgm:pt>
    <dgm:pt modelId="{C0DFEA01-1635-4BFE-B14D-4164A9D7FEF4}" type="pres">
      <dgm:prSet presAssocID="{B87F030E-881D-49FE-AE1F-D5F4F50D5685}" presName="dummy2b" presStyleCnt="0"/>
      <dgm:spPr/>
    </dgm:pt>
    <dgm:pt modelId="{CE386A7A-A209-4F9D-B1AE-090DD0798817}" type="pres">
      <dgm:prSet presAssocID="{B87F030E-881D-49FE-AE1F-D5F4F50D5685}" presName="wedge2Tx" presStyleLbl="node1" presStyleIdx="1" presStyleCnt="4">
        <dgm:presLayoutVars>
          <dgm:chMax val="0"/>
          <dgm:chPref val="0"/>
          <dgm:bulletEnabled val="1"/>
        </dgm:presLayoutVars>
      </dgm:prSet>
      <dgm:spPr/>
    </dgm:pt>
    <dgm:pt modelId="{7DAFAB88-9A3C-5F49-A9AD-7ACFFC39AC0C}" type="pres">
      <dgm:prSet presAssocID="{B87F030E-881D-49FE-AE1F-D5F4F50D5685}" presName="wedge3" presStyleLbl="node1" presStyleIdx="2" presStyleCnt="4"/>
      <dgm:spPr/>
    </dgm:pt>
    <dgm:pt modelId="{5FD58147-6FA7-2E4C-92F0-2C77626179D1}" type="pres">
      <dgm:prSet presAssocID="{B87F030E-881D-49FE-AE1F-D5F4F50D5685}" presName="dummy3a" presStyleCnt="0"/>
      <dgm:spPr/>
    </dgm:pt>
    <dgm:pt modelId="{F574825B-256F-A643-8618-EDDA460496B3}" type="pres">
      <dgm:prSet presAssocID="{B87F030E-881D-49FE-AE1F-D5F4F50D5685}" presName="dummy3b" presStyleCnt="0"/>
      <dgm:spPr/>
    </dgm:pt>
    <dgm:pt modelId="{77CC08A4-5502-DE41-A608-C46A887E5199}" type="pres">
      <dgm:prSet presAssocID="{B87F030E-881D-49FE-AE1F-D5F4F50D5685}" presName="wedge3Tx" presStyleLbl="node1" presStyleIdx="2" presStyleCnt="4">
        <dgm:presLayoutVars>
          <dgm:chMax val="0"/>
          <dgm:chPref val="0"/>
          <dgm:bulletEnabled val="1"/>
        </dgm:presLayoutVars>
      </dgm:prSet>
      <dgm:spPr/>
    </dgm:pt>
    <dgm:pt modelId="{47EBB265-33C2-9C4D-B211-1FA4FBBBEE7B}" type="pres">
      <dgm:prSet presAssocID="{B87F030E-881D-49FE-AE1F-D5F4F50D5685}" presName="wedge4" presStyleLbl="node1" presStyleIdx="3" presStyleCnt="4"/>
      <dgm:spPr/>
    </dgm:pt>
    <dgm:pt modelId="{E71F8ECE-4151-A742-886B-19AA41D5830C}" type="pres">
      <dgm:prSet presAssocID="{B87F030E-881D-49FE-AE1F-D5F4F50D5685}" presName="dummy4a" presStyleCnt="0"/>
      <dgm:spPr/>
    </dgm:pt>
    <dgm:pt modelId="{AE15151B-1C28-0247-BB0B-FD37C015B16D}" type="pres">
      <dgm:prSet presAssocID="{B87F030E-881D-49FE-AE1F-D5F4F50D5685}" presName="dummy4b" presStyleCnt="0"/>
      <dgm:spPr/>
    </dgm:pt>
    <dgm:pt modelId="{25087C04-4C0B-4644-B349-0FCD1E79774D}" type="pres">
      <dgm:prSet presAssocID="{B87F030E-881D-49FE-AE1F-D5F4F50D5685}" presName="wedge4Tx" presStyleLbl="node1" presStyleIdx="3" presStyleCnt="4">
        <dgm:presLayoutVars>
          <dgm:chMax val="0"/>
          <dgm:chPref val="0"/>
          <dgm:bulletEnabled val="1"/>
        </dgm:presLayoutVars>
      </dgm:prSet>
      <dgm:spPr/>
    </dgm:pt>
    <dgm:pt modelId="{BB73D965-22EF-4AE6-815A-7046F7701023}" type="pres">
      <dgm:prSet presAssocID="{7A7F030A-1E8B-4919-92B0-76EDB34637B8}" presName="arrowWedge1" presStyleLbl="fgSibTrans2D1" presStyleIdx="0" presStyleCnt="4" custLinFactNeighborY="-1005"/>
      <dgm:spPr/>
    </dgm:pt>
    <dgm:pt modelId="{D19F2AE7-D757-1948-8613-EF0EAF1AAD1B}" type="pres">
      <dgm:prSet presAssocID="{5A71D732-823F-C748-8C3A-AC40ED8B566F}" presName="arrowWedge2" presStyleLbl="fgSibTrans2D1" presStyleIdx="1" presStyleCnt="4"/>
      <dgm:spPr/>
    </dgm:pt>
    <dgm:pt modelId="{2AEEBC60-C5C0-9E47-9A25-4B9E6A392753}" type="pres">
      <dgm:prSet presAssocID="{FBD659FD-2F27-454C-BDD6-488E0CF59D93}" presName="arrowWedge3" presStyleLbl="fgSibTrans2D1" presStyleIdx="2" presStyleCnt="4" custLinFactNeighborY="1624"/>
      <dgm:spPr/>
    </dgm:pt>
    <dgm:pt modelId="{490A16BB-332B-3540-8FBC-E6B30747ED9D}" type="pres">
      <dgm:prSet presAssocID="{AD753B48-BBBB-4BDD-8775-A20DBAD6CE80}" presName="arrowWedge4" presStyleLbl="fgSibTrans2D1" presStyleIdx="3" presStyleCnt="4"/>
      <dgm:spPr/>
    </dgm:pt>
  </dgm:ptLst>
  <dgm:cxnLst>
    <dgm:cxn modelId="{C8D0350B-38AE-4683-9985-7BCE8E0B25D7}" type="presOf" srcId="{BFB35249-C74E-4FB2-B556-E4BA33444EED}" destId="{CB6F7926-CE7E-4EA5-9D42-03C94A2932D1}" srcOrd="0" destOrd="0" presId="urn:microsoft.com/office/officeart/2005/8/layout/cycle8"/>
    <dgm:cxn modelId="{7C8FF010-7A7E-404F-AAB5-F3EB85F1BA5D}" type="presOf" srcId="{38793E65-7984-4C89-8E04-A89B85D40FCA}" destId="{47EBB265-33C2-9C4D-B211-1FA4FBBBEE7B}" srcOrd="0" destOrd="0" presId="urn:microsoft.com/office/officeart/2005/8/layout/cycle8"/>
    <dgm:cxn modelId="{6AF90016-86F7-E54E-AC90-324B055A0D2E}" type="presOf" srcId="{8592E766-F335-284E-B8A3-7DFEE57749F5}" destId="{CE386A7A-A209-4F9D-B1AE-090DD0798817}" srcOrd="1" destOrd="0" presId="urn:microsoft.com/office/officeart/2005/8/layout/cycle8"/>
    <dgm:cxn modelId="{DB487661-5957-4447-87BC-342137D8E304}" type="presOf" srcId="{38793E65-7984-4C89-8E04-A89B85D40FCA}" destId="{25087C04-4C0B-4644-B349-0FCD1E79774D}" srcOrd="1" destOrd="0" presId="urn:microsoft.com/office/officeart/2005/8/layout/cycle8"/>
    <dgm:cxn modelId="{6C50564C-16BE-E744-807E-CB41A239C367}" srcId="{B87F030E-881D-49FE-AE1F-D5F4F50D5685}" destId="{8592E766-F335-284E-B8A3-7DFEE57749F5}" srcOrd="1" destOrd="0" parTransId="{3BC617EC-A1CB-7742-91D3-201DD458C52D}" sibTransId="{5A71D732-823F-C748-8C3A-AC40ED8B566F}"/>
    <dgm:cxn modelId="{FE90EC57-DD92-4172-9567-28F446DBBF6A}" type="presOf" srcId="{BFB35249-C74E-4FB2-B556-E4BA33444EED}" destId="{03DA7509-3C3D-4683-BD32-3A1207CBF89F}" srcOrd="1" destOrd="0" presId="urn:microsoft.com/office/officeart/2005/8/layout/cycle8"/>
    <dgm:cxn modelId="{C88E1D7C-81BF-E848-A53F-76B7F041C226}" type="presOf" srcId="{D0AD096E-3EF9-4249-8B0E-CFAAFCFB9B21}" destId="{77CC08A4-5502-DE41-A608-C46A887E5199}" srcOrd="1" destOrd="0" presId="urn:microsoft.com/office/officeart/2005/8/layout/cycle8"/>
    <dgm:cxn modelId="{0740FD91-9E78-CD46-84F9-305EBD2B5837}" srcId="{B87F030E-881D-49FE-AE1F-D5F4F50D5685}" destId="{D0AD096E-3EF9-4249-8B0E-CFAAFCFB9B21}" srcOrd="2" destOrd="0" parTransId="{72D5EDDB-2AFB-6942-9559-41E2A1E7C8C0}" sibTransId="{FBD659FD-2F27-454C-BDD6-488E0CF59D93}"/>
    <dgm:cxn modelId="{39BC6D9A-2F22-6A40-B9BF-889ED7DA1A42}" type="presOf" srcId="{D0AD096E-3EF9-4249-8B0E-CFAAFCFB9B21}" destId="{7DAFAB88-9A3C-5F49-A9AD-7ACFFC39AC0C}" srcOrd="0" destOrd="0" presId="urn:microsoft.com/office/officeart/2005/8/layout/cycle8"/>
    <dgm:cxn modelId="{3B0F12A6-D4A5-4D93-B7A2-EBF919B6FC4A}" srcId="{B87F030E-881D-49FE-AE1F-D5F4F50D5685}" destId="{38793E65-7984-4C89-8E04-A89B85D40FCA}" srcOrd="3" destOrd="0" parTransId="{79760D53-5F6D-458C-A745-2A55D850D2AA}" sibTransId="{AD753B48-BBBB-4BDD-8775-A20DBAD6CE80}"/>
    <dgm:cxn modelId="{83FB6BE3-7AD1-4B65-BE03-AC2E0A322D54}" srcId="{B87F030E-881D-49FE-AE1F-D5F4F50D5685}" destId="{BFB35249-C74E-4FB2-B556-E4BA33444EED}" srcOrd="0" destOrd="0" parTransId="{7C07A6B0-7A12-4041-9CFF-B1BFD3BB601E}" sibTransId="{7A7F030A-1E8B-4919-92B0-76EDB34637B8}"/>
    <dgm:cxn modelId="{3D041CEA-496F-441A-9B26-AEE81A5C4F5E}" type="presOf" srcId="{B87F030E-881D-49FE-AE1F-D5F4F50D5685}" destId="{16E5CF98-E377-4F04-8F38-B125061F318F}" srcOrd="0" destOrd="0" presId="urn:microsoft.com/office/officeart/2005/8/layout/cycle8"/>
    <dgm:cxn modelId="{F69826F8-17E2-5741-BCF3-41ED945FF745}" type="presOf" srcId="{8592E766-F335-284E-B8A3-7DFEE57749F5}" destId="{A5DFC667-9497-4D62-A53E-3C8A4D1DE597}" srcOrd="0" destOrd="0" presId="urn:microsoft.com/office/officeart/2005/8/layout/cycle8"/>
    <dgm:cxn modelId="{AD94947F-FB1D-41FB-9E2D-3A052F0291D2}" type="presParOf" srcId="{16E5CF98-E377-4F04-8F38-B125061F318F}" destId="{CB6F7926-CE7E-4EA5-9D42-03C94A2932D1}" srcOrd="0" destOrd="0" presId="urn:microsoft.com/office/officeart/2005/8/layout/cycle8"/>
    <dgm:cxn modelId="{5586A9C7-5658-4EAC-88C0-AE729683FA19}" type="presParOf" srcId="{16E5CF98-E377-4F04-8F38-B125061F318F}" destId="{37439E7F-2C0C-4ABC-B273-FCF280CB522D}" srcOrd="1" destOrd="0" presId="urn:microsoft.com/office/officeart/2005/8/layout/cycle8"/>
    <dgm:cxn modelId="{6E9E4222-AE46-4843-9904-62A6D95BE343}" type="presParOf" srcId="{16E5CF98-E377-4F04-8F38-B125061F318F}" destId="{C1AA6742-AE47-4149-A48A-61EB3339490B}" srcOrd="2" destOrd="0" presId="urn:microsoft.com/office/officeart/2005/8/layout/cycle8"/>
    <dgm:cxn modelId="{9995CB7D-52F3-4244-A26B-619630D0BD9D}" type="presParOf" srcId="{16E5CF98-E377-4F04-8F38-B125061F318F}" destId="{03DA7509-3C3D-4683-BD32-3A1207CBF89F}" srcOrd="3" destOrd="0" presId="urn:microsoft.com/office/officeart/2005/8/layout/cycle8"/>
    <dgm:cxn modelId="{2BB6A8C7-6808-490C-A75B-9A7204201E29}" type="presParOf" srcId="{16E5CF98-E377-4F04-8F38-B125061F318F}" destId="{A5DFC667-9497-4D62-A53E-3C8A4D1DE597}" srcOrd="4" destOrd="0" presId="urn:microsoft.com/office/officeart/2005/8/layout/cycle8"/>
    <dgm:cxn modelId="{BF79499A-A69B-4A0C-932D-485B38077701}" type="presParOf" srcId="{16E5CF98-E377-4F04-8F38-B125061F318F}" destId="{3FC664D1-027D-4DBE-924F-1154DD92D44D}" srcOrd="5" destOrd="0" presId="urn:microsoft.com/office/officeart/2005/8/layout/cycle8"/>
    <dgm:cxn modelId="{057E43BB-D5BA-4390-BC80-1D3409B86BC1}" type="presParOf" srcId="{16E5CF98-E377-4F04-8F38-B125061F318F}" destId="{C0DFEA01-1635-4BFE-B14D-4164A9D7FEF4}" srcOrd="6" destOrd="0" presId="urn:microsoft.com/office/officeart/2005/8/layout/cycle8"/>
    <dgm:cxn modelId="{2649103B-8B2A-499E-A4AD-A15343B4EFB5}" type="presParOf" srcId="{16E5CF98-E377-4F04-8F38-B125061F318F}" destId="{CE386A7A-A209-4F9D-B1AE-090DD0798817}" srcOrd="7" destOrd="0" presId="urn:microsoft.com/office/officeart/2005/8/layout/cycle8"/>
    <dgm:cxn modelId="{A01DE816-4469-DC41-92FF-7D47AA20F4EE}" type="presParOf" srcId="{16E5CF98-E377-4F04-8F38-B125061F318F}" destId="{7DAFAB88-9A3C-5F49-A9AD-7ACFFC39AC0C}" srcOrd="8" destOrd="0" presId="urn:microsoft.com/office/officeart/2005/8/layout/cycle8"/>
    <dgm:cxn modelId="{879A2255-0B6F-EA44-BD59-13005DF3A9F2}" type="presParOf" srcId="{16E5CF98-E377-4F04-8F38-B125061F318F}" destId="{5FD58147-6FA7-2E4C-92F0-2C77626179D1}" srcOrd="9" destOrd="0" presId="urn:microsoft.com/office/officeart/2005/8/layout/cycle8"/>
    <dgm:cxn modelId="{7B436A3E-4C82-DD4F-84C3-2CFC77BC3B1D}" type="presParOf" srcId="{16E5CF98-E377-4F04-8F38-B125061F318F}" destId="{F574825B-256F-A643-8618-EDDA460496B3}" srcOrd="10" destOrd="0" presId="urn:microsoft.com/office/officeart/2005/8/layout/cycle8"/>
    <dgm:cxn modelId="{2167765A-0642-0245-BA3E-C3E70B9D634B}" type="presParOf" srcId="{16E5CF98-E377-4F04-8F38-B125061F318F}" destId="{77CC08A4-5502-DE41-A608-C46A887E5199}" srcOrd="11" destOrd="0" presId="urn:microsoft.com/office/officeart/2005/8/layout/cycle8"/>
    <dgm:cxn modelId="{077897DA-DF13-3842-B776-59B3F75A5149}" type="presParOf" srcId="{16E5CF98-E377-4F04-8F38-B125061F318F}" destId="{47EBB265-33C2-9C4D-B211-1FA4FBBBEE7B}" srcOrd="12" destOrd="0" presId="urn:microsoft.com/office/officeart/2005/8/layout/cycle8"/>
    <dgm:cxn modelId="{5402B4FD-B7AC-5548-BE02-38EA9F314C63}" type="presParOf" srcId="{16E5CF98-E377-4F04-8F38-B125061F318F}" destId="{E71F8ECE-4151-A742-886B-19AA41D5830C}" srcOrd="13" destOrd="0" presId="urn:microsoft.com/office/officeart/2005/8/layout/cycle8"/>
    <dgm:cxn modelId="{0C293F71-609A-7340-BEBD-2205FB4CB324}" type="presParOf" srcId="{16E5CF98-E377-4F04-8F38-B125061F318F}" destId="{AE15151B-1C28-0247-BB0B-FD37C015B16D}" srcOrd="14" destOrd="0" presId="urn:microsoft.com/office/officeart/2005/8/layout/cycle8"/>
    <dgm:cxn modelId="{90880FDB-1AB3-544B-AC8C-46F09E95CF21}" type="presParOf" srcId="{16E5CF98-E377-4F04-8F38-B125061F318F}" destId="{25087C04-4C0B-4644-B349-0FCD1E79774D}" srcOrd="15" destOrd="0" presId="urn:microsoft.com/office/officeart/2005/8/layout/cycle8"/>
    <dgm:cxn modelId="{0E312D5D-B1C7-4DFE-B3FE-670B80CC1D5D}" type="presParOf" srcId="{16E5CF98-E377-4F04-8F38-B125061F318F}" destId="{BB73D965-22EF-4AE6-815A-7046F7701023}" srcOrd="16" destOrd="0" presId="urn:microsoft.com/office/officeart/2005/8/layout/cycle8"/>
    <dgm:cxn modelId="{34A20970-0B47-1F47-9BFC-71B24BAA1A0F}" type="presParOf" srcId="{16E5CF98-E377-4F04-8F38-B125061F318F}" destId="{D19F2AE7-D757-1948-8613-EF0EAF1AAD1B}" srcOrd="17" destOrd="0" presId="urn:microsoft.com/office/officeart/2005/8/layout/cycle8"/>
    <dgm:cxn modelId="{A4B34742-24F9-504A-B880-7380D2771415}" type="presParOf" srcId="{16E5CF98-E377-4F04-8F38-B125061F318F}" destId="{2AEEBC60-C5C0-9E47-9A25-4B9E6A392753}" srcOrd="18" destOrd="0" presId="urn:microsoft.com/office/officeart/2005/8/layout/cycle8"/>
    <dgm:cxn modelId="{FE6E90C3-5CC5-324C-8C07-5B1E581EA328}" type="presParOf" srcId="{16E5CF98-E377-4F04-8F38-B125061F318F}" destId="{490A16BB-332B-3540-8FBC-E6B30747ED9D}" srcOrd="19" destOrd="0" presId="urn:microsoft.com/office/officeart/2005/8/layout/cycle8"/>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B6F7926-CE7E-4EA5-9D42-03C94A2932D1}">
      <dsp:nvSpPr>
        <dsp:cNvPr id="0" name=""/>
        <dsp:cNvSpPr/>
      </dsp:nvSpPr>
      <dsp:spPr>
        <a:xfrm>
          <a:off x="1199920" y="317714"/>
          <a:ext cx="4279209" cy="4279209"/>
        </a:xfrm>
        <a:prstGeom prst="pie">
          <a:avLst>
            <a:gd name="adj1" fmla="val 16200000"/>
            <a:gd name="adj2" fmla="val 0"/>
          </a:avLst>
        </a:prstGeom>
        <a:solidFill>
          <a:schemeClr val="accent5">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130" tIns="24130" rIns="24130" bIns="24130" numCol="1" spcCol="1270" anchor="ctr" anchorCtr="0">
          <a:noAutofit/>
        </a:bodyPr>
        <a:lstStyle/>
        <a:p>
          <a:pPr marL="0" lvl="0" indent="0" algn="ctr" defTabSz="844550">
            <a:lnSpc>
              <a:spcPct val="90000"/>
            </a:lnSpc>
            <a:spcBef>
              <a:spcPct val="0"/>
            </a:spcBef>
            <a:spcAft>
              <a:spcPct val="35000"/>
            </a:spcAft>
            <a:buNone/>
          </a:pPr>
          <a:r>
            <a:rPr lang="es-CO" sz="1900" kern="1200" dirty="0">
              <a:solidFill>
                <a:schemeClr val="bg1"/>
              </a:solidFill>
              <a:latin typeface="Arial" panose="020B0604020202020204" pitchFamily="34" charset="0"/>
              <a:cs typeface="Arial" panose="020B0604020202020204" pitchFamily="34" charset="0"/>
            </a:rPr>
            <a:t>Gasto administrativo</a:t>
          </a:r>
          <a:endParaRPr lang="en-AU" sz="1900" kern="1200" dirty="0"/>
        </a:p>
      </dsp:txBody>
      <dsp:txXfrm>
        <a:off x="3471467" y="1204631"/>
        <a:ext cx="1579232" cy="1171688"/>
      </dsp:txXfrm>
    </dsp:sp>
    <dsp:sp modelId="{A5DFC667-9497-4D62-A53E-3C8A4D1DE597}">
      <dsp:nvSpPr>
        <dsp:cNvPr id="0" name=""/>
        <dsp:cNvSpPr/>
      </dsp:nvSpPr>
      <dsp:spPr>
        <a:xfrm>
          <a:off x="1199920" y="461373"/>
          <a:ext cx="4279209" cy="4279209"/>
        </a:xfrm>
        <a:prstGeom prst="pie">
          <a:avLst>
            <a:gd name="adj1" fmla="val 0"/>
            <a:gd name="adj2" fmla="val 5400000"/>
          </a:avLst>
        </a:prstGeom>
        <a:solidFill>
          <a:schemeClr val="accent5">
            <a:hueOff val="-2252848"/>
            <a:satOff val="-5806"/>
            <a:lumOff val="-3922"/>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7940" tIns="27940" rIns="27940" bIns="27940" numCol="1" spcCol="1270" anchor="ctr" anchorCtr="0">
          <a:noAutofit/>
        </a:bodyPr>
        <a:lstStyle/>
        <a:p>
          <a:pPr marL="0" lvl="0" indent="0" algn="ctr" defTabSz="977900">
            <a:lnSpc>
              <a:spcPct val="90000"/>
            </a:lnSpc>
            <a:spcBef>
              <a:spcPct val="0"/>
            </a:spcBef>
            <a:spcAft>
              <a:spcPct val="35000"/>
            </a:spcAft>
            <a:buNone/>
          </a:pPr>
          <a:r>
            <a:rPr lang="en-AU" sz="2200" b="1" kern="1200" dirty="0" err="1"/>
            <a:t>Asignaciones</a:t>
          </a:r>
          <a:r>
            <a:rPr lang="en-AU" sz="2200" b="1" kern="1200" dirty="0"/>
            <a:t> </a:t>
          </a:r>
          <a:r>
            <a:rPr lang="en-AU" sz="2200" b="1" kern="1200" dirty="0" err="1"/>
            <a:t>especiales</a:t>
          </a:r>
          <a:endParaRPr lang="en-AU" sz="2200" b="1" kern="1200" dirty="0"/>
        </a:p>
      </dsp:txBody>
      <dsp:txXfrm>
        <a:off x="3471467" y="2681977"/>
        <a:ext cx="1579232" cy="1171688"/>
      </dsp:txXfrm>
    </dsp:sp>
    <dsp:sp modelId="{7DAFAB88-9A3C-5F49-A9AD-7ACFFC39AC0C}">
      <dsp:nvSpPr>
        <dsp:cNvPr id="0" name=""/>
        <dsp:cNvSpPr/>
      </dsp:nvSpPr>
      <dsp:spPr>
        <a:xfrm>
          <a:off x="1056261" y="461373"/>
          <a:ext cx="4279209" cy="4279209"/>
        </a:xfrm>
        <a:prstGeom prst="pie">
          <a:avLst>
            <a:gd name="adj1" fmla="val 5400000"/>
            <a:gd name="adj2" fmla="val 10800000"/>
          </a:avLst>
        </a:prstGeom>
        <a:solidFill>
          <a:schemeClr val="accent5">
            <a:hueOff val="-4505695"/>
            <a:satOff val="-11613"/>
            <a:lumOff val="-7843"/>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5400" tIns="25400" rIns="25400" bIns="25400" numCol="1" spcCol="1270" anchor="ctr" anchorCtr="0">
          <a:noAutofit/>
        </a:bodyPr>
        <a:lstStyle/>
        <a:p>
          <a:pPr marL="0" lvl="0" indent="0" algn="ctr" defTabSz="889000">
            <a:lnSpc>
              <a:spcPct val="90000"/>
            </a:lnSpc>
            <a:spcBef>
              <a:spcPct val="0"/>
            </a:spcBef>
            <a:spcAft>
              <a:spcPct val="35000"/>
            </a:spcAft>
            <a:buNone/>
          </a:pPr>
          <a:r>
            <a:rPr lang="en-AU" sz="2000" kern="1200" dirty="0" err="1"/>
            <a:t>Contratación</a:t>
          </a:r>
          <a:r>
            <a:rPr lang="en-AU" sz="2000" kern="1200" dirty="0"/>
            <a:t>  </a:t>
          </a:r>
          <a:r>
            <a:rPr lang="en-AU" sz="2000" kern="1200" dirty="0" err="1"/>
            <a:t>prestación</a:t>
          </a:r>
          <a:r>
            <a:rPr lang="en-AU" sz="2000" kern="1200" dirty="0"/>
            <a:t> del </a:t>
          </a:r>
          <a:r>
            <a:rPr lang="en-AU" sz="2000" kern="1200" dirty="0" err="1"/>
            <a:t>servicio</a:t>
          </a:r>
          <a:r>
            <a:rPr lang="en-AU" sz="2000" kern="1200" dirty="0"/>
            <a:t> </a:t>
          </a:r>
          <a:r>
            <a:rPr lang="en-AU" sz="2000" kern="1200" dirty="0" err="1"/>
            <a:t>educativo</a:t>
          </a:r>
          <a:endParaRPr lang="en-AU" sz="2000" kern="1200" dirty="0"/>
        </a:p>
      </dsp:txBody>
      <dsp:txXfrm>
        <a:off x="1484692" y="2681977"/>
        <a:ext cx="1579232" cy="1171688"/>
      </dsp:txXfrm>
    </dsp:sp>
    <dsp:sp modelId="{47EBB265-33C2-9C4D-B211-1FA4FBBBEE7B}">
      <dsp:nvSpPr>
        <dsp:cNvPr id="0" name=""/>
        <dsp:cNvSpPr/>
      </dsp:nvSpPr>
      <dsp:spPr>
        <a:xfrm>
          <a:off x="1056261" y="317714"/>
          <a:ext cx="4279209" cy="4279209"/>
        </a:xfrm>
        <a:prstGeom prst="pie">
          <a:avLst>
            <a:gd name="adj1" fmla="val 10800000"/>
            <a:gd name="adj2" fmla="val 16200000"/>
          </a:avLst>
        </a:prstGeom>
        <a:solidFill>
          <a:schemeClr val="accent5">
            <a:hueOff val="-6758543"/>
            <a:satOff val="-17419"/>
            <a:lumOff val="-11765"/>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5400" tIns="25400" rIns="25400" bIns="25400" numCol="1" spcCol="1270" anchor="ctr" anchorCtr="0">
          <a:noAutofit/>
        </a:bodyPr>
        <a:lstStyle/>
        <a:p>
          <a:pPr marL="0" lvl="0" indent="0" algn="ctr" defTabSz="889000">
            <a:lnSpc>
              <a:spcPct val="90000"/>
            </a:lnSpc>
            <a:spcBef>
              <a:spcPct val="0"/>
            </a:spcBef>
            <a:spcAft>
              <a:spcPct val="35000"/>
            </a:spcAft>
            <a:buNone/>
          </a:pPr>
          <a:r>
            <a:rPr lang="es-CO" sz="2000" kern="1200" dirty="0">
              <a:solidFill>
                <a:schemeClr val="bg1"/>
              </a:solidFill>
              <a:latin typeface="Arial" panose="020B0604020202020204" pitchFamily="34" charset="0"/>
              <a:cs typeface="Arial" panose="020B0604020202020204" pitchFamily="34" charset="0"/>
            </a:rPr>
            <a:t>Nómina docente y directivo docente</a:t>
          </a:r>
          <a:endParaRPr lang="en-AU" sz="2000" kern="1200" dirty="0"/>
        </a:p>
      </dsp:txBody>
      <dsp:txXfrm>
        <a:off x="1484692" y="1204631"/>
        <a:ext cx="1579232" cy="1171688"/>
      </dsp:txXfrm>
    </dsp:sp>
    <dsp:sp modelId="{BB73D965-22EF-4AE6-815A-7046F7701023}">
      <dsp:nvSpPr>
        <dsp:cNvPr id="0" name=""/>
        <dsp:cNvSpPr/>
      </dsp:nvSpPr>
      <dsp:spPr>
        <a:xfrm>
          <a:off x="935017" y="4480"/>
          <a:ext cx="4809016" cy="4809016"/>
        </a:xfrm>
        <a:prstGeom prst="circularArrow">
          <a:avLst>
            <a:gd name="adj1" fmla="val 5085"/>
            <a:gd name="adj2" fmla="val 327528"/>
            <a:gd name="adj3" fmla="val 21272472"/>
            <a:gd name="adj4" fmla="val 16200000"/>
            <a:gd name="adj5" fmla="val 5932"/>
          </a:avLst>
        </a:prstGeom>
        <a:solidFill>
          <a:schemeClr val="accent5">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D19F2AE7-D757-1948-8613-EF0EAF1AAD1B}">
      <dsp:nvSpPr>
        <dsp:cNvPr id="0" name=""/>
        <dsp:cNvSpPr/>
      </dsp:nvSpPr>
      <dsp:spPr>
        <a:xfrm>
          <a:off x="935017" y="196469"/>
          <a:ext cx="4809016" cy="4809016"/>
        </a:xfrm>
        <a:prstGeom prst="circularArrow">
          <a:avLst>
            <a:gd name="adj1" fmla="val 5085"/>
            <a:gd name="adj2" fmla="val 327528"/>
            <a:gd name="adj3" fmla="val 5072472"/>
            <a:gd name="adj4" fmla="val 0"/>
            <a:gd name="adj5" fmla="val 5932"/>
          </a:avLst>
        </a:prstGeom>
        <a:solidFill>
          <a:schemeClr val="accent5">
            <a:hueOff val="-2252848"/>
            <a:satOff val="-5806"/>
            <a:lumOff val="-3922"/>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2AEEBC60-C5C0-9E47-9A25-4B9E6A392753}">
      <dsp:nvSpPr>
        <dsp:cNvPr id="0" name=""/>
        <dsp:cNvSpPr/>
      </dsp:nvSpPr>
      <dsp:spPr>
        <a:xfrm>
          <a:off x="791358" y="274568"/>
          <a:ext cx="4809016" cy="4809016"/>
        </a:xfrm>
        <a:prstGeom prst="circularArrow">
          <a:avLst>
            <a:gd name="adj1" fmla="val 5085"/>
            <a:gd name="adj2" fmla="val 327528"/>
            <a:gd name="adj3" fmla="val 10472472"/>
            <a:gd name="adj4" fmla="val 5400000"/>
            <a:gd name="adj5" fmla="val 5932"/>
          </a:avLst>
        </a:prstGeom>
        <a:solidFill>
          <a:schemeClr val="accent5">
            <a:hueOff val="-4505695"/>
            <a:satOff val="-11613"/>
            <a:lumOff val="-7843"/>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490A16BB-332B-3540-8FBC-E6B30747ED9D}">
      <dsp:nvSpPr>
        <dsp:cNvPr id="0" name=""/>
        <dsp:cNvSpPr/>
      </dsp:nvSpPr>
      <dsp:spPr>
        <a:xfrm>
          <a:off x="791358" y="52810"/>
          <a:ext cx="4809016" cy="4809016"/>
        </a:xfrm>
        <a:prstGeom prst="circularArrow">
          <a:avLst>
            <a:gd name="adj1" fmla="val 5085"/>
            <a:gd name="adj2" fmla="val 327528"/>
            <a:gd name="adj3" fmla="val 15872472"/>
            <a:gd name="adj4" fmla="val 10800000"/>
            <a:gd name="adj5" fmla="val 5932"/>
          </a:avLst>
        </a:prstGeom>
        <a:solidFill>
          <a:schemeClr val="accent5">
            <a:hueOff val="-6758543"/>
            <a:satOff val="-17419"/>
            <a:lumOff val="-11765"/>
            <a:alphaOff val="0"/>
          </a:schemeClr>
        </a:solidFill>
        <a:ln>
          <a:noFill/>
        </a:ln>
        <a:effectLst/>
      </dsp:spPr>
      <dsp:style>
        <a:lnRef idx="0">
          <a:scrgbClr r="0" g="0" b="0"/>
        </a:lnRef>
        <a:fillRef idx="1">
          <a:scrgbClr r="0" g="0" b="0"/>
        </a:fillRef>
        <a:effectRef idx="0">
          <a:scrgbClr r="0" g="0" b="0"/>
        </a:effectRef>
        <a:fontRef idx="minor">
          <a:schemeClr val="lt1"/>
        </a:fontRef>
      </dsp:style>
    </dsp:sp>
  </dsp:spTree>
</dsp:drawing>
</file>

<file path=ppt/diagrams/layout1.xml><?xml version="1.0" encoding="utf-8"?>
<dgm:layoutDef xmlns:dgm="http://schemas.openxmlformats.org/drawingml/2006/diagram" xmlns:a="http://schemas.openxmlformats.org/drawingml/2006/main" uniqueId="urn:microsoft.com/office/officeart/2005/8/layout/cycle8">
  <dgm:title val=""/>
  <dgm:desc val=""/>
  <dgm:catLst>
    <dgm:cat type="cycle" pri="7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 modelId="5"/>
      </dgm:ptLst>
      <dgm:cxnLst>
        <dgm:cxn modelId="7" srcId="0" destId="1" srcOrd="0" destOrd="0"/>
        <dgm:cxn modelId="8" srcId="0" destId="2" srcOrd="1" destOrd="0"/>
        <dgm:cxn modelId="9" srcId="0" destId="3" srcOrd="2" destOrd="0"/>
        <dgm:cxn modelId="10" srcId="0" destId="4" srcOrd="3" destOrd="0"/>
        <dgm:cxn modelId="11" srcId="0" destId="5" srcOrd="4" destOrd="0"/>
      </dgm:cxnLst>
      <dgm:bg/>
      <dgm:whole/>
    </dgm:dataModel>
  </dgm:clrData>
  <dgm:layoutNode name="compositeShape">
    <dgm:varLst>
      <dgm:chMax val="7"/>
      <dgm:dir/>
      <dgm:resizeHandles val="exact"/>
    </dgm:varLst>
    <dgm:alg type="composite">
      <dgm:param type="horzAlign" val="ctr"/>
      <dgm:param type="vertAlign" val="mid"/>
      <dgm:param type="ar" val="1"/>
    </dgm:alg>
    <dgm:shape xmlns:r="http://schemas.openxmlformats.org/officeDocument/2006/relationships" r:blip="">
      <dgm:adjLst/>
    </dgm:shape>
    <dgm:presOf/>
    <dgm:choose name="Name0">
      <dgm:if name="Name1" axis="ch" ptType="node" func="cnt" op="equ" val="1">
        <dgm:constrLst>
          <dgm:constr type="l" for="ch" forName="wedge1" refType="w" fact="0.08"/>
          <dgm:constr type="t" for="ch" forName="wedge1" refType="w" fact="0.08"/>
          <dgm:constr type="w" for="ch" forName="wedge1" refType="w" fact="0.84"/>
          <dgm:constr type="h" for="ch" forName="wedge1" refType="h" fact="0.84"/>
          <dgm:constr type="l" for="ch" forName="dummy1a" refType="w" fact="0.5"/>
          <dgm:constr type="t" for="ch" forName="dummy1a" refType="h" fact="0.08"/>
          <dgm:constr type="l" for="ch" forName="dummy1b" refType="w" fact="0.5"/>
          <dgm:constr type="t" for="ch" forName="dummy1b" refType="h" fact="0.08"/>
          <dgm:constr type="l" for="ch" forName="wedge1Tx" refType="w" fact="0.22"/>
          <dgm:constr type="t" for="ch" forName="wedge1Tx" refType="h" fact="0.22"/>
          <dgm:constr type="w" for="ch" forName="wedge1Tx" refType="w" fact="0.56"/>
          <dgm:constr type="h" for="ch" forName="wedge1Tx" refType="h" fact="0.56"/>
          <dgm:constr type="h" for="ch" forName="arrowWedge1single" refType="w" fact="0.08"/>
          <dgm:constr type="diam" for="ch" forName="arrowWedge1single" refType="w" fact="0.84"/>
          <dgm:constr type="l" for="ch" forName="arrowWedge1single" refType="w" fact="0.5"/>
          <dgm:constr type="t" for="ch" forName="arrowWedge1single" refType="w" fact="0.5"/>
          <dgm:constr type="primFontSz" for="ch" ptType="node" op="equ"/>
        </dgm:constrLst>
      </dgm:if>
      <dgm:if name="Name2" axis="ch" ptType="node" func="cnt" op="equ" val="2">
        <dgm:constrLst>
          <dgm:constr type="l" for="ch" forName="wedge1" refType="w" fact="0.1"/>
          <dgm:constr type="t" for="ch" forName="wedge1" refType="w" fact="0.08"/>
          <dgm:constr type="w" for="ch" forName="wedge1" refType="w" fact="0.84"/>
          <dgm:constr type="h" for="ch" forName="wedge1" refType="h" fact="0.84"/>
          <dgm:constr type="l" for="ch" forName="dummy1a" refType="w" fact="0.52"/>
          <dgm:constr type="t" for="ch" forName="dummy1a" refType="h" fact="0.08"/>
          <dgm:constr type="l" for="ch" forName="dummy1b" refType="w" fact="0.52"/>
          <dgm:constr type="t" for="ch" forName="dummy1b" refType="h" fact="0.92"/>
          <dgm:constr type="l" for="ch" forName="wedge1Tx" refType="w" fact="0.559"/>
          <dgm:constr type="t" for="ch" forName="wedge1Tx" refType="h" fact="0.3"/>
          <dgm:constr type="w" for="ch" forName="wedge1Tx" refType="w" fact="0.3"/>
          <dgm:constr type="h" for="ch" forName="wedge1Tx" refType="h" fact="0.4"/>
          <dgm:constr type="l" for="ch" forName="wedge2" refType="w" fact="0.06"/>
          <dgm:constr type="t" for="ch" forName="wedge2" refType="w" fact="0.08"/>
          <dgm:constr type="w" for="ch" forName="wedge2" refType="w" fact="0.84"/>
          <dgm:constr type="h" for="ch" forName="wedge2" refType="h" fact="0.84"/>
          <dgm:constr type="l" for="ch" forName="dummy2a" refType="w" fact="0.48"/>
          <dgm:constr type="t" for="ch" forName="dummy2a" refType="h" fact="0.92"/>
          <dgm:constr type="l" for="ch" forName="dummy2b" refType="w" fact="0.48"/>
          <dgm:constr type="t" for="ch" forName="dummy2b" refType="h" fact="0.08"/>
          <dgm:constr type="r" for="ch" forName="wedge2Tx" refType="w" fact="0.441"/>
          <dgm:constr type="t" for="ch" forName="wedge2Tx" refType="h" fact="0.3"/>
          <dgm:constr type="w" for="ch" forName="wedge2Tx" refType="w" fact="0.3"/>
          <dgm:constr type="h" for="ch" forName="wedge2Tx" refType="h" fact="0.4"/>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primFontSz" for="ch" ptType="node" op="equ"/>
        </dgm:constrLst>
      </dgm:if>
      <dgm:if name="Name3" axis="ch" ptType="node" func="cnt" op="equ" val="3">
        <dgm:constrLst>
          <dgm:constr type="l" for="ch" forName="wedge1" refType="w" fact="0.0973"/>
          <dgm:constr type="t" for="ch" forName="wedge1" refType="w" fact="0.07"/>
          <dgm:constr type="w" for="ch" forName="wedge1" refType="w" fact="0.84"/>
          <dgm:constr type="h" for="ch" forName="wedge1" refType="h" fact="0.84"/>
          <dgm:constr type="l" for="ch" forName="dummy1a" refType="w" fact="0.5173"/>
          <dgm:constr type="t" for="ch" forName="dummy1a" refType="h" fact="0.07"/>
          <dgm:constr type="l" for="ch" forName="dummy1b" refType="w" fact="0.8811"/>
          <dgm:constr type="t" for="ch" forName="dummy1b" refType="h" fact="0.7"/>
          <dgm:constr type="l" for="ch" forName="wedge1Tx" refType="w" fact="0.54"/>
          <dgm:constr type="t" for="ch" forName="wedge1Tx" refType="h" fact="0.248"/>
          <dgm:constr type="w" for="ch" forName="wedge1Tx" refType="w" fact="0.3"/>
          <dgm:constr type="h" for="ch" forName="wedge1Tx" refType="h" fact="0.25"/>
          <dgm:constr type="l" for="ch" forName="wedge2" refType="w" fact="0.08"/>
          <dgm:constr type="t" for="ch" forName="wedge2" refType="w" fact="0.1"/>
          <dgm:constr type="w" for="ch" forName="wedge2" refType="w" fact="0.84"/>
          <dgm:constr type="h" for="ch" forName="wedge2" refType="h" fact="0.84"/>
          <dgm:constr type="l" for="ch" forName="dummy2a" refType="w" fact="0.8637"/>
          <dgm:constr type="t" for="ch" forName="dummy2a" refType="h" fact="0.73"/>
          <dgm:constr type="l" for="ch" forName="dummy2b" refType="w" fact="0.1363"/>
          <dgm:constr type="t" for="ch" forName="dummy2b" refType="h" fact="0.73"/>
          <dgm:constr type="l" for="ch" forName="wedge2Tx" refType="w" fact="0.28"/>
          <dgm:constr type="t" for="ch" forName="wedge2Tx" refType="h" fact="0.645"/>
          <dgm:constr type="w" for="ch" forName="wedge2Tx" refType="w" fact="0.45"/>
          <dgm:constr type="h" for="ch" forName="wedge2Tx" refType="h" fact="0.22"/>
          <dgm:constr type="l" for="ch" forName="wedge3" refType="w" fact="0.0627"/>
          <dgm:constr type="t" for="ch" forName="wedge3" refType="w" fact="0.07"/>
          <dgm:constr type="w" for="ch" forName="wedge3" refType="w" fact="0.84"/>
          <dgm:constr type="h" for="ch" forName="wedge3" refType="h" fact="0.84"/>
          <dgm:constr type="l" for="ch" forName="dummy3a" refType="w" fact="0.1189"/>
          <dgm:constr type="t" for="ch" forName="dummy3a" refType="h" fact="0.7"/>
          <dgm:constr type="l" for="ch" forName="dummy3b" refType="w" fact="0.4827"/>
          <dgm:constr type="t" for="ch" forName="dummy3b" refType="h" fact="0.07"/>
          <dgm:constr type="r" for="ch" forName="wedge3Tx" refType="w" fact="0.46"/>
          <dgm:constr type="t" for="ch" forName="wedge3Tx" refType="h" fact="0.248"/>
          <dgm:constr type="w" for="ch" forName="wedge3Tx" refType="w" fact="0.3"/>
          <dgm:constr type="h" for="ch" forName="wedge3Tx" refType="h" fact="0.25"/>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primFontSz" for="ch" ptType="node" op="equ"/>
        </dgm:constrLst>
      </dgm:if>
      <dgm:if name="Name4" axis="ch" ptType="node" func="cnt" op="equ" val="4">
        <dgm:constrLst>
          <dgm:constr type="l" for="ch" forName="wedge1" refType="w" fact="0.0941"/>
          <dgm:constr type="t" for="ch" forName="wedge1" refType="w" fact="0.0659"/>
          <dgm:constr type="w" for="ch" forName="wedge1" refType="w" fact="0.84"/>
          <dgm:constr type="h" for="ch" forName="wedge1" refType="h" fact="0.84"/>
          <dgm:constr type="l" for="ch" forName="dummy1a" refType="w" fact="0.5141"/>
          <dgm:constr type="t" for="ch" forName="dummy1a" refType="h" fact="0.0659"/>
          <dgm:constr type="l" for="ch" forName="dummy1b" refType="w" fact="0.9341"/>
          <dgm:constr type="t" for="ch" forName="dummy1b" refType="h" fact="0.4859"/>
          <dgm:constr type="l" for="ch" forName="wedge1Tx" refType="w" fact="0.54"/>
          <dgm:constr type="t" for="ch" forName="wedge1Tx" refType="h" fact="0.24"/>
          <dgm:constr type="w" for="ch" forName="wedge1Tx" refType="w" fact="0.31"/>
          <dgm:constr type="h" for="ch" forName="wedge1Tx" refType="h" fact="0.23"/>
          <dgm:constr type="l" for="ch" forName="wedge2" refType="w" fact="0.0941"/>
          <dgm:constr type="t" for="ch" forName="wedge2" refType="w" fact="0.0941"/>
          <dgm:constr type="w" for="ch" forName="wedge2" refType="w" fact="0.84"/>
          <dgm:constr type="h" for="ch" forName="wedge2" refType="h" fact="0.84"/>
          <dgm:constr type="l" for="ch" forName="dummy2a" refType="w" fact="0.9341"/>
          <dgm:constr type="t" for="ch" forName="dummy2a" refType="h" fact="0.5141"/>
          <dgm:constr type="l" for="ch" forName="dummy2b" refType="w" fact="0.5141"/>
          <dgm:constr type="t" for="ch" forName="dummy2b" refType="h" fact="0.9341"/>
          <dgm:constr type="l" for="ch" forName="wedge2Tx" refType="w" fact="0.54"/>
          <dgm:constr type="t" for="ch" forName="wedge2Tx" refType="h" fact="0.53"/>
          <dgm:constr type="w" for="ch" forName="wedge2Tx" refType="w" fact="0.31"/>
          <dgm:constr type="h" for="ch" forName="wedge2Tx" refType="h" fact="0.23"/>
          <dgm:constr type="l" for="ch" forName="wedge3" refType="w" fact="0.0659"/>
          <dgm:constr type="t" for="ch" forName="wedge3" refType="w" fact="0.0941"/>
          <dgm:constr type="w" for="ch" forName="wedge3" refType="w" fact="0.84"/>
          <dgm:constr type="h" for="ch" forName="wedge3" refType="h" fact="0.84"/>
          <dgm:constr type="l" for="ch" forName="dummy3a" refType="w" fact="0.4859"/>
          <dgm:constr type="t" for="ch" forName="dummy3a" refType="h" fact="0.9341"/>
          <dgm:constr type="l" for="ch" forName="dummy3b" refType="w" fact="0.0659"/>
          <dgm:constr type="t" for="ch" forName="dummy3b" refType="h" fact="0.5141"/>
          <dgm:constr type="r" for="ch" forName="wedge3Tx" refType="w" fact="0.46"/>
          <dgm:constr type="t" for="ch" forName="wedge3Tx" refType="h" fact="0.53"/>
          <dgm:constr type="w" for="ch" forName="wedge3Tx" refType="w" fact="0.31"/>
          <dgm:constr type="h" for="ch" forName="wedge3Tx" refType="h" fact="0.23"/>
          <dgm:constr type="l" for="ch" forName="wedge4" refType="w" fact="0.0659"/>
          <dgm:constr type="t" for="ch" forName="wedge4" refType="h" fact="0.0659"/>
          <dgm:constr type="w" for="ch" forName="wedge4" refType="w" fact="0.84"/>
          <dgm:constr type="h" for="ch" forName="wedge4" refType="h" fact="0.84"/>
          <dgm:constr type="l" for="ch" forName="dummy4a" refType="w" fact="0.0659"/>
          <dgm:constr type="t" for="ch" forName="dummy4a" refType="h" fact="0.4859"/>
          <dgm:constr type="l" for="ch" forName="dummy4b" refType="w" fact="0.4859"/>
          <dgm:constr type="t" for="ch" forName="dummy4b" refType="h" fact="0.0659"/>
          <dgm:constr type="r" for="ch" forName="wedge4Tx" refType="w" fact="0.46"/>
          <dgm:constr type="t" for="ch" forName="wedge4Tx" refType="h" fact="0.24"/>
          <dgm:constr type="w" for="ch" forName="wedge4Tx" refType="w" fact="0.31"/>
          <dgm:constr type="h" for="ch" forName="wedge4Tx" refType="h" fact="0.23"/>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primFontSz" for="ch" ptType="node" op="equ"/>
        </dgm:constrLst>
      </dgm:if>
      <dgm:if name="Name5" axis="ch" ptType="node" func="cnt" op="equ" val="5">
        <dgm:constrLst>
          <dgm:constr type="l" for="ch" forName="wedge1" refType="w" fact="0.0918"/>
          <dgm:constr type="t" for="ch" forName="wedge1" refType="w" fact="0.0638"/>
          <dgm:constr type="w" for="ch" forName="wedge1" refType="w" fact="0.84"/>
          <dgm:constr type="h" for="ch" forName="wedge1" refType="h" fact="0.84"/>
          <dgm:constr type="l" for="ch" forName="dummy1a" refType="w" fact="0.5118"/>
          <dgm:constr type="t" for="ch" forName="dummy1a" refType="h" fact="0.0638"/>
          <dgm:constr type="l" for="ch" forName="dummy1b" refType="w" fact="0.9112"/>
          <dgm:constr type="t" for="ch" forName="dummy1b" refType="h" fact="0.354"/>
          <dgm:constr type="l" for="ch" forName="wedge1Tx" refType="w" fact="0.53"/>
          <dgm:constr type="t" for="ch" forName="wedge1Tx" refType="h" fact="0.205"/>
          <dgm:constr type="w" for="ch" forName="wedge1Tx" refType="w" fact="0.27"/>
          <dgm:constr type="h" for="ch" forName="wedge1Tx" refType="h" fact="0.18"/>
          <dgm:constr type="l" for="ch" forName="wedge2" refType="w" fact="0.099"/>
          <dgm:constr type="t" for="ch" forName="wedge2" refType="w" fact="0.0862"/>
          <dgm:constr type="w" for="ch" forName="wedge2" refType="w" fact="0.84"/>
          <dgm:constr type="h" for="ch" forName="wedge2" refType="h" fact="0.84"/>
          <dgm:constr type="l" for="ch" forName="dummy2a" refType="w" fact="0.9185"/>
          <dgm:constr type="t" for="ch" forName="dummy2a" refType="h" fact="0.3764"/>
          <dgm:constr type="l" for="ch" forName="dummy2b" refType="w" fact="0.7659"/>
          <dgm:constr type="t" for="ch" forName="dummy2b" refType="h" fact="0.846"/>
          <dgm:constr type="l" for="ch" forName="wedge2Tx" refType="w" fact="0.64"/>
          <dgm:constr type="t" for="ch" forName="wedge2Tx" refType="h" fact="0.47"/>
          <dgm:constr type="w" for="ch" forName="wedge2Tx" refType="w" fact="0.25"/>
          <dgm:constr type="h" for="ch" forName="wedge2Tx" refType="h" fact="0.2"/>
          <dgm:constr type="l" for="ch" forName="wedge3" refType="w" fact="0.08"/>
          <dgm:constr type="t" for="ch" forName="wedge3" refType="w" fact="0.1"/>
          <dgm:constr type="w" for="ch" forName="wedge3" refType="w" fact="0.84"/>
          <dgm:constr type="h" for="ch" forName="wedge3" refType="h" fact="0.84"/>
          <dgm:constr type="l" for="ch" forName="dummy3a" refType="w" fact="0.7469"/>
          <dgm:constr type="t" for="ch" forName="dummy3a" refType="h" fact="0.8598"/>
          <dgm:constr type="l" for="ch" forName="dummy3b" refType="w" fact="0.2531"/>
          <dgm:constr type="t" for="ch" forName="dummy3b" refType="h" fact="0.8598"/>
          <dgm:constr type="l" for="ch" forName="wedge3Tx" refType="w" fact="0.38"/>
          <dgm:constr type="t" for="ch" forName="wedge3Tx" refType="h" fact="0.69"/>
          <dgm:constr type="w" for="ch" forName="wedge3Tx" refType="w" fact="0.24"/>
          <dgm:constr type="h" for="ch" forName="wedge3Tx" refType="h" fact="0.22"/>
          <dgm:constr type="l" for="ch" forName="wedge4" refType="w" fact="0.061"/>
          <dgm:constr type="t" for="ch" forName="wedge4" refType="h" fact="0.0862"/>
          <dgm:constr type="w" for="ch" forName="wedge4" refType="w" fact="0.84"/>
          <dgm:constr type="h" for="ch" forName="wedge4" refType="h" fact="0.84"/>
          <dgm:constr type="l" for="ch" forName="dummy4a" refType="w" fact="0.2341"/>
          <dgm:constr type="t" for="ch" forName="dummy4a" refType="h" fact="0.846"/>
          <dgm:constr type="l" for="ch" forName="dummy4b" refType="w" fact="0.0815"/>
          <dgm:constr type="t" for="ch" forName="dummy4b" refType="h" fact="0.3764"/>
          <dgm:constr type="r" for="ch" forName="wedge4Tx" refType="w" fact="0.36"/>
          <dgm:constr type="t" for="ch" forName="wedge4Tx" refType="h" fact="0.47"/>
          <dgm:constr type="w" for="ch" forName="wedge4Tx" refType="w" fact="0.25"/>
          <dgm:constr type="h" for="ch" forName="wedge4Tx" refType="h" fact="0.2"/>
          <dgm:constr type="l" for="ch" forName="wedge5" refType="w" fact="0.0682"/>
          <dgm:constr type="t" for="ch" forName="wedge5" refType="h" fact="0.0638"/>
          <dgm:constr type="w" for="ch" forName="wedge5" refType="w" fact="0.84"/>
          <dgm:constr type="h" for="ch" forName="wedge5" refType="h" fact="0.84"/>
          <dgm:constr type="l" for="ch" forName="dummy5a" refType="w" fact="0.0888"/>
          <dgm:constr type="t" for="ch" forName="dummy5a" refType="h" fact="0.354"/>
          <dgm:constr type="l" for="ch" forName="dummy5b" refType="w" fact="0.4882"/>
          <dgm:constr type="t" for="ch" forName="dummy5b" refType="h" fact="0.0638"/>
          <dgm:constr type="r" for="ch" forName="wedge5Tx" refType="w" fact="0.47"/>
          <dgm:constr type="t" for="ch" forName="wedge5Tx" refType="h" fact="0.205"/>
          <dgm:constr type="w" for="ch" forName="wedge5Tx" refType="w" fact="0.27"/>
          <dgm:constr type="h" for="ch" forName="wedge5Tx" refType="h" fact="0.18"/>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primFontSz" for="ch" ptType="node" op="equ"/>
        </dgm:constrLst>
      </dgm:if>
      <dgm:if name="Name6" axis="ch" ptType="node" func="cnt" op="equ" val="6">
        <dgm:constrLst>
          <dgm:constr type="l" for="ch" forName="wedge1" refType="w" fact="0.09"/>
          <dgm:constr type="t" for="ch" forName="wedge1" refType="w" fact="0.0627"/>
          <dgm:constr type="w" for="ch" forName="wedge1" refType="w" fact="0.84"/>
          <dgm:constr type="h" for="ch" forName="wedge1" refType="h" fact="0.84"/>
          <dgm:constr type="l" for="ch" forName="dummy1a" refType="w" fact="0.51"/>
          <dgm:constr type="t" for="ch" forName="dummy1a" refType="h" fact="0.0627"/>
          <dgm:constr type="l" for="ch" forName="dummy1b" refType="w" fact="0.8737"/>
          <dgm:constr type="t" for="ch" forName="dummy1b" refType="h" fact="0.2727"/>
          <dgm:constr type="l" for="ch" forName="wedge1Tx" refType="w" fact="0.53"/>
          <dgm:constr type="t" for="ch" forName="wedge1Tx" refType="h" fact="0.17"/>
          <dgm:constr type="w" for="ch" forName="wedge1Tx" refType="w" fact="0.22"/>
          <dgm:constr type="h" for="ch" forName="wedge1Tx" refType="h" fact="0.17"/>
          <dgm:constr type="l" for="ch" forName="wedge2" refType="w" fact="0.1"/>
          <dgm:constr type="t" for="ch" forName="wedge2" refType="w" fact="0.08"/>
          <dgm:constr type="w" for="ch" forName="wedge2" refType="w" fact="0.84"/>
          <dgm:constr type="h" for="ch" forName="wedge2" refType="h" fact="0.84"/>
          <dgm:constr type="l" for="ch" forName="dummy2a" refType="w" fact="0.8837"/>
          <dgm:constr type="t" for="ch" forName="dummy2a" refType="h" fact="0.29"/>
          <dgm:constr type="l" for="ch" forName="dummy2b" refType="w" fact="0.8837"/>
          <dgm:constr type="t" for="ch" forName="dummy2b" refType="h" fact="0.71"/>
          <dgm:constr type="l" for="ch" forName="wedge2Tx" refType="w" fact="0.67"/>
          <dgm:constr type="t" for="ch" forName="wedge2Tx" refType="h" fact="0.42"/>
          <dgm:constr type="w" for="ch" forName="wedge2Tx" refType="w" fact="0.23"/>
          <dgm:constr type="h" for="ch" forName="wedge2Tx" refType="h" fact="0.165"/>
          <dgm:constr type="l" for="ch" forName="wedge3" refType="w" fact="0.09"/>
          <dgm:constr type="t" for="ch" forName="wedge3" refType="w" fact="0.0973"/>
          <dgm:constr type="w" for="ch" forName="wedge3" refType="w" fact="0.84"/>
          <dgm:constr type="h" for="ch" forName="wedge3" refType="h" fact="0.84"/>
          <dgm:constr type="l" for="ch" forName="dummy3a" refType="w" fact="0.8737"/>
          <dgm:constr type="t" for="ch" forName="dummy3a" refType="h" fact="0.7273"/>
          <dgm:constr type="l" for="ch" forName="dummy3b" refType="w" fact="0.51"/>
          <dgm:constr type="t" for="ch" forName="dummy3b" refType="h" fact="0.9373"/>
          <dgm:constr type="l" for="ch" forName="wedge3Tx" refType="w" fact="0.53"/>
          <dgm:constr type="t" for="ch" forName="wedge3Tx" refType="h" fact="0.665"/>
          <dgm:constr type="w" for="ch" forName="wedge3Tx" refType="w" fact="0.22"/>
          <dgm:constr type="h" for="ch" forName="wedge3Tx" refType="h" fact="0.17"/>
          <dgm:constr type="l" for="ch" forName="wedge4" refType="w" fact="0.07"/>
          <dgm:constr type="t" for="ch" forName="wedge4" refType="h" fact="0.0973"/>
          <dgm:constr type="w" for="ch" forName="wedge4" refType="w" fact="0.84"/>
          <dgm:constr type="h" for="ch" forName="wedge4" refType="h" fact="0.84"/>
          <dgm:constr type="l" for="ch" forName="dummy4a" refType="w" fact="0.49"/>
          <dgm:constr type="t" for="ch" forName="dummy4a" refType="h" fact="0.9373"/>
          <dgm:constr type="l" for="ch" forName="dummy4b" refType="w" fact="0.1263"/>
          <dgm:constr type="t" for="ch" forName="dummy4b" refType="h" fact="0.7273"/>
          <dgm:constr type="r" for="ch" forName="wedge4Tx" refType="w" fact="0.47"/>
          <dgm:constr type="t" for="ch" forName="wedge4Tx" refType="h" fact="0.665"/>
          <dgm:constr type="w" for="ch" forName="wedge4Tx" refType="w" fact="0.22"/>
          <dgm:constr type="h" for="ch" forName="wedge4Tx" refType="h" fact="0.17"/>
          <dgm:constr type="l" for="ch" forName="wedge5" refType="w" fact="0.06"/>
          <dgm:constr type="t" for="ch" forName="wedge5" refType="h" fact="0.08"/>
          <dgm:constr type="w" for="ch" forName="wedge5" refType="w" fact="0.84"/>
          <dgm:constr type="h" for="ch" forName="wedge5" refType="h" fact="0.84"/>
          <dgm:constr type="l" for="ch" forName="dummy5a" refType="w" fact="0.1163"/>
          <dgm:constr type="t" for="ch" forName="dummy5a" refType="h" fact="0.71"/>
          <dgm:constr type="l" for="ch" forName="dummy5b" refType="w" fact="0.1163"/>
          <dgm:constr type="t" for="ch" forName="dummy5b" refType="h" fact="0.29"/>
          <dgm:constr type="r" for="ch" forName="wedge5Tx" refType="w" fact="0.33"/>
          <dgm:constr type="t" for="ch" forName="wedge5Tx" refType="h" fact="0.42"/>
          <dgm:constr type="w" for="ch" forName="wedge5Tx" refType="w" fact="0.23"/>
          <dgm:constr type="h" for="ch" forName="wedge5Tx" refType="h" fact="0.165"/>
          <dgm:constr type="l" for="ch" forName="wedge6" refType="w" fact="0.07"/>
          <dgm:constr type="t" for="ch" forName="wedge6" refType="h" fact="0.0627"/>
          <dgm:constr type="w" for="ch" forName="wedge6" refType="w" fact="0.84"/>
          <dgm:constr type="h" for="ch" forName="wedge6" refType="h" fact="0.84"/>
          <dgm:constr type="l" for="ch" forName="dummy6a" refType="w" fact="0.1263"/>
          <dgm:constr type="t" for="ch" forName="dummy6a" refType="h" fact="0.2727"/>
          <dgm:constr type="l" for="ch" forName="dummy6b" refType="w" fact="0.49"/>
          <dgm:constr type="t" for="ch" forName="dummy6b" refType="h" fact="0.0627"/>
          <dgm:constr type="r" for="ch" forName="wedge6Tx" refType="w" fact="0.47"/>
          <dgm:constr type="t" for="ch" forName="wedge6Tx" refType="h" fact="0.17"/>
          <dgm:constr type="w" for="ch" forName="wedge6Tx" refType="w" fact="0.22"/>
          <dgm:constr type="h" for="ch" forName="wedge6Tx" refType="h" fact="0.17"/>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primFontSz" for="ch" ptType="node" op="equ"/>
        </dgm:constrLst>
      </dgm:if>
      <dgm:else name="Name7">
        <dgm:constrLst>
          <dgm:constr type="l" for="ch" forName="wedge1" refType="w" fact="0.0887"/>
          <dgm:constr type="t" for="ch" forName="wedge1" refType="w" fact="0.062"/>
          <dgm:constr type="w" for="ch" forName="wedge1" refType="w" fact="0.84"/>
          <dgm:constr type="h" for="ch" forName="wedge1" refType="h" fact="0.84"/>
          <dgm:constr type="l" for="ch" forName="dummy1a" refType="w" fact="0.5087"/>
          <dgm:constr type="t" for="ch" forName="dummy1a" refType="h" fact="0.062"/>
          <dgm:constr type="l" for="ch" forName="dummy1b" refType="w" fact="0.837"/>
          <dgm:constr type="t" for="ch" forName="dummy1b" refType="h" fact="0.2201"/>
          <dgm:constr type="l" for="ch" forName="wedge1Tx" refType="w" fact="0.53"/>
          <dgm:constr type="t" for="ch" forName="wedge1Tx" refType="h" fact="0.14"/>
          <dgm:constr type="w" for="ch" forName="wedge1Tx" refType="w" fact="0.2"/>
          <dgm:constr type="h" for="ch" forName="wedge1Tx" refType="h" fact="0.16"/>
          <dgm:constr type="l" for="ch" forName="wedge2" refType="w" fact="0.0995"/>
          <dgm:constr type="t" for="ch" forName="wedge2" refType="w" fact="0.0755"/>
          <dgm:constr type="w" for="ch" forName="wedge2" refType="w" fact="0.84"/>
          <dgm:constr type="h" for="ch" forName="wedge2" refType="h" fact="0.84"/>
          <dgm:constr type="l" for="ch" forName="dummy2a" refType="w" fact="0.8479"/>
          <dgm:constr type="t" for="ch" forName="dummy2a" refType="h" fact="0.2337"/>
          <dgm:constr type="l" for="ch" forName="dummy2b" refType="w" fact="0.929"/>
          <dgm:constr type="t" for="ch" forName="dummy2b" refType="h" fact="0.589"/>
          <dgm:constr type="l" for="ch" forName="wedge2Tx" refType="w" fact="0.67"/>
          <dgm:constr type="t" for="ch" forName="wedge2Tx" refType="h" fact="0.38"/>
          <dgm:constr type="w" for="ch" forName="wedge2Tx" refType="w" fact="0.23"/>
          <dgm:constr type="h" for="ch" forName="wedge2Tx" refType="h" fact="0.14"/>
          <dgm:constr type="l" for="ch" forName="wedge3" refType="w" fact="0.0956"/>
          <dgm:constr type="t" for="ch" forName="wedge3" refType="w" fact="0.0925"/>
          <dgm:constr type="w" for="ch" forName="wedge3" refType="w" fact="0.84"/>
          <dgm:constr type="h" for="ch" forName="wedge3" refType="h" fact="0.84"/>
          <dgm:constr type="l" for="ch" forName="dummy3a" refType="w" fact="0.9251"/>
          <dgm:constr type="t" for="ch" forName="dummy3a" refType="h" fact="0.6059"/>
          <dgm:constr type="l" for="ch" forName="dummy3b" refType="w" fact="0.6979"/>
          <dgm:constr type="t" for="ch" forName="dummy3b" refType="h" fact="0.8909"/>
          <dgm:constr type="l" for="ch" forName="wedge3Tx" refType="w" fact="0.635"/>
          <dgm:constr type="t" for="ch" forName="wedge3Tx" refType="h" fact="0.59"/>
          <dgm:constr type="w" for="ch" forName="wedge3Tx" refType="w" fact="0.2"/>
          <dgm:constr type="h" for="ch" forName="wedge3Tx" refType="h" fact="0.155"/>
          <dgm:constr type="l" for="ch" forName="wedge4" refType="w" fact="0.08"/>
          <dgm:constr type="t" for="ch" forName="wedge4" refType="h" fact="0.1"/>
          <dgm:constr type="w" for="ch" forName="wedge4" refType="w" fact="0.84"/>
          <dgm:constr type="h" for="ch" forName="wedge4" refType="h" fact="0.84"/>
          <dgm:constr type="l" for="ch" forName="dummy4a" refType="w" fact="0.6822"/>
          <dgm:constr type="t" for="ch" forName="dummy4a" refType="h" fact="0.8984"/>
          <dgm:constr type="l" for="ch" forName="dummy4b" refType="w" fact="0.3178"/>
          <dgm:constr type="t" for="ch" forName="dummy4b" refType="h" fact="0.8984"/>
          <dgm:constr type="l" for="ch" forName="wedge4Tx" refType="w" fact="0.4025"/>
          <dgm:constr type="t" for="ch" forName="wedge4Tx" refType="h" fact="0.76"/>
          <dgm:constr type="w" for="ch" forName="wedge4Tx" refType="w" fact="0.195"/>
          <dgm:constr type="h" for="ch" forName="wedge4Tx" refType="h" fact="0.14"/>
          <dgm:constr type="l" for="ch" forName="wedge5" refType="w" fact="0.0644"/>
          <dgm:constr type="t" for="ch" forName="wedge5" refType="h" fact="0.0925"/>
          <dgm:constr type="w" for="ch" forName="wedge5" refType="w" fact="0.84"/>
          <dgm:constr type="h" for="ch" forName="wedge5" refType="h" fact="0.84"/>
          <dgm:constr type="l" for="ch" forName="dummy5a" refType="w" fact="0.3021"/>
          <dgm:constr type="t" for="ch" forName="dummy5a" refType="h" fact="0.8909"/>
          <dgm:constr type="l" for="ch" forName="dummy5b" refType="w" fact="0.0749"/>
          <dgm:constr type="t" for="ch" forName="dummy5b" refType="h" fact="0.6059"/>
          <dgm:constr type="r" for="ch" forName="wedge5Tx" refType="w" fact="0.365"/>
          <dgm:constr type="t" for="ch" forName="wedge5Tx" refType="h" fact="0.59"/>
          <dgm:constr type="w" for="ch" forName="wedge5Tx" refType="w" fact="0.2"/>
          <dgm:constr type="h" for="ch" forName="wedge5Tx" refType="h" fact="0.155"/>
          <dgm:constr type="l" for="ch" forName="wedge6" refType="w" fact="0.0605"/>
          <dgm:constr type="t" for="ch" forName="wedge6" refType="h" fact="0.0755"/>
          <dgm:constr type="w" for="ch" forName="wedge6" refType="w" fact="0.84"/>
          <dgm:constr type="h" for="ch" forName="wedge6" refType="h" fact="0.84"/>
          <dgm:constr type="l" for="ch" forName="dummy6a" refType="w" fact="0.071"/>
          <dgm:constr type="t" for="ch" forName="dummy6a" refType="h" fact="0.589"/>
          <dgm:constr type="l" for="ch" forName="dummy6b" refType="w" fact="0.1521"/>
          <dgm:constr type="t" for="ch" forName="dummy6b" refType="h" fact="0.2337"/>
          <dgm:constr type="r" for="ch" forName="wedge6Tx" refType="w" fact="0.33"/>
          <dgm:constr type="t" for="ch" forName="wedge6Tx" refType="h" fact="0.38"/>
          <dgm:constr type="w" for="ch" forName="wedge6Tx" refType="w" fact="0.23"/>
          <dgm:constr type="h" for="ch" forName="wedge6Tx" refType="h" fact="0.14"/>
          <dgm:constr type="l" for="ch" forName="wedge7" refType="w" fact="0.0713"/>
          <dgm:constr type="t" for="ch" forName="wedge7" refType="h" fact="0.062"/>
          <dgm:constr type="w" for="ch" forName="wedge7" refType="w" fact="0.84"/>
          <dgm:constr type="h" for="ch" forName="wedge7" refType="h" fact="0.84"/>
          <dgm:constr type="l" for="ch" forName="dummy7a" refType="w" fact="0.163"/>
          <dgm:constr type="t" for="ch" forName="dummy7a" refType="h" fact="0.2201"/>
          <dgm:constr type="l" for="ch" forName="dummy7b" refType="w" fact="0.4913"/>
          <dgm:constr type="t" for="ch" forName="dummy7b" refType="h" fact="0.062"/>
          <dgm:constr type="r" for="ch" forName="wedge7Tx" refType="w" fact="0.47"/>
          <dgm:constr type="t" for="ch" forName="wedge7Tx" refType="h" fact="0.14"/>
          <dgm:constr type="w" for="ch" forName="wedge7Tx" refType="w" fact="0.2"/>
          <dgm:constr type="h" for="ch" forName="wedge7Tx" refType="h" fact="0.16"/>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h" for="ch" forName="arrowWedge7" refType="w" fact="0.08"/>
          <dgm:constr type="diam" for="ch" forName="arrowWedge7" refType="w" fact="0.84"/>
          <dgm:constr type="l" for="ch" forName="arrowWedge7" refType="w" fact="0.5"/>
          <dgm:constr type="t" for="ch" forName="arrowWedge7" refType="w" fact="0.5"/>
          <dgm:constr type="primFontSz" for="ch" ptType="node" op="equ"/>
        </dgm:constrLst>
      </dgm:else>
    </dgm:choose>
    <dgm:ruleLst/>
    <dgm:choose name="Name8">
      <dgm:if name="Name9" axis="ch" ptType="node" func="cnt" op="gte" val="1">
        <dgm:layoutNode name="wedge1">
          <dgm:alg type="sp"/>
          <dgm:choose name="Name10">
            <dgm:if name="Name11" axis="ch" ptType="node" func="cnt" op="equ" val="1">
              <dgm:shape xmlns:r="http://schemas.openxmlformats.org/officeDocument/2006/relationships" type="ellipse" r:blip="">
                <dgm:adjLst/>
              </dgm:shape>
            </dgm:if>
            <dgm:if name="Name12" axis="ch" ptType="node" func="cnt" op="equ" val="2">
              <dgm:shape xmlns:r="http://schemas.openxmlformats.org/officeDocument/2006/relationships" type="pie" r:blip="">
                <dgm:adjLst>
                  <dgm:adj idx="1" val="270"/>
                  <dgm:adj idx="2" val="90"/>
                </dgm:adjLst>
              </dgm:shape>
            </dgm:if>
            <dgm:if name="Name13" axis="ch" ptType="node" func="cnt" op="equ" val="3">
              <dgm:shape xmlns:r="http://schemas.openxmlformats.org/officeDocument/2006/relationships" type="pie" r:blip="">
                <dgm:adjLst>
                  <dgm:adj idx="1" val="270"/>
                  <dgm:adj idx="2" val="30"/>
                </dgm:adjLst>
              </dgm:shape>
            </dgm:if>
            <dgm:if name="Name14" axis="ch" ptType="node" func="cnt" op="equ" val="4">
              <dgm:shape xmlns:r="http://schemas.openxmlformats.org/officeDocument/2006/relationships" type="pie" r:blip="">
                <dgm:adjLst>
                  <dgm:adj idx="1" val="270"/>
                  <dgm:adj idx="2" val="0"/>
                </dgm:adjLst>
              </dgm:shape>
            </dgm:if>
            <dgm:if name="Name15" axis="ch" ptType="node" func="cnt" op="equ" val="5">
              <dgm:shape xmlns:r="http://schemas.openxmlformats.org/officeDocument/2006/relationships" type="pie" r:blip="">
                <dgm:adjLst>
                  <dgm:adj idx="1" val="270"/>
                  <dgm:adj idx="2" val="342"/>
                </dgm:adjLst>
              </dgm:shape>
            </dgm:if>
            <dgm:if name="Name16" axis="ch" ptType="node" func="cnt" op="equ" val="6">
              <dgm:shape xmlns:r="http://schemas.openxmlformats.org/officeDocument/2006/relationships" type="pie" r:blip="">
                <dgm:adjLst>
                  <dgm:adj idx="1" val="270"/>
                  <dgm:adj idx="2" val="330"/>
                </dgm:adjLst>
              </dgm:shape>
            </dgm:if>
            <dgm:else name="Name17">
              <dgm:shape xmlns:r="http://schemas.openxmlformats.org/officeDocument/2006/relationships" type="pie" r:blip="">
                <dgm:adjLst>
                  <dgm:adj idx="1" val="270"/>
                  <dgm:adj idx="2" val="321.4286"/>
                </dgm:adjLst>
              </dgm:shape>
            </dgm:else>
          </dgm:choose>
          <dgm:choose name="Name18">
            <dgm:if name="Name19" func="var" arg="dir" op="equ" val="norm">
              <dgm:presOf axis="ch desOrSelf" ptType="node node" st="1 1" cnt="1 0"/>
            </dgm:if>
            <dgm:else name="Name20">
              <dgm:choose name="Name21">
                <dgm:if name="Name22" axis="ch" ptType="node" func="cnt" op="equ" val="1">
                  <dgm:presOf axis="ch desOrSelf" ptType="node node" st="1 1" cnt="1 0"/>
                </dgm:if>
                <dgm:if name="Name23" axis="ch" ptType="node" func="cnt" op="equ" val="2">
                  <dgm:presOf axis="ch desOrSelf" ptType="node node" st="2 1" cnt="1 0"/>
                </dgm:if>
                <dgm:if name="Name24" axis="ch" ptType="node" func="cnt" op="equ" val="3">
                  <dgm:presOf axis="ch desOrSelf" ptType="node node" st="3 1" cnt="1 0"/>
                </dgm:if>
                <dgm:if name="Name25" axis="ch" ptType="node" func="cnt" op="equ" val="4">
                  <dgm:presOf axis="ch desOrSelf" ptType="node node" st="4 1" cnt="1 0"/>
                </dgm:if>
                <dgm:if name="Name26" axis="ch" ptType="node" func="cnt" op="equ" val="5">
                  <dgm:presOf axis="ch desOrSelf" ptType="node node" st="5 1" cnt="1 0"/>
                </dgm:if>
                <dgm:if name="Name27" axis="ch" ptType="node" func="cnt" op="equ" val="6">
                  <dgm:presOf axis="ch desOrSelf" ptType="node node" st="6 1" cnt="1 0"/>
                </dgm:if>
                <dgm:else name="Name28">
                  <dgm:presOf axis="ch desOrSelf" ptType="node node" st="7 1" cnt="1 0"/>
                </dgm:else>
              </dgm:choose>
            </dgm:else>
          </dgm:choose>
          <dgm:constrLst/>
          <dgm:ruleLst/>
        </dgm:layoutNode>
        <dgm:layoutNode name="dummy1a" moveWith="wedge1">
          <dgm:alg type="sp"/>
          <dgm:shape xmlns:r="http://schemas.openxmlformats.org/officeDocument/2006/relationships" r:blip="">
            <dgm:adjLst/>
          </dgm:shape>
          <dgm:presOf/>
          <dgm:constrLst>
            <dgm:constr type="w" val="1"/>
            <dgm:constr type="h" val="1"/>
          </dgm:constrLst>
          <dgm:ruleLst/>
        </dgm:layoutNode>
        <dgm:layoutNode name="dummy1b" moveWith="wedge1">
          <dgm:alg type="sp"/>
          <dgm:shape xmlns:r="http://schemas.openxmlformats.org/officeDocument/2006/relationships" r:blip="">
            <dgm:adjLst/>
          </dgm:shape>
          <dgm:presOf/>
          <dgm:constrLst>
            <dgm:constr type="w" val="1"/>
            <dgm:constr type="h" val="1"/>
          </dgm:constrLst>
          <dgm:ruleLst/>
        </dgm:layoutNode>
        <dgm:layoutNode name="wedge1Tx" moveWith="wedge1">
          <dgm:varLst>
            <dgm:chMax val="0"/>
            <dgm:chPref val="0"/>
            <dgm:bulletEnabled val="1"/>
          </dgm:varLst>
          <dgm:alg type="tx"/>
          <dgm:shape xmlns:r="http://schemas.openxmlformats.org/officeDocument/2006/relationships" type="rect" r:blip="" hideGeom="1">
            <dgm:adjLst/>
          </dgm:shape>
          <dgm:choose name="Name29">
            <dgm:if name="Name30" func="var" arg="dir" op="equ" val="norm">
              <dgm:presOf axis="ch desOrSelf" ptType="node node" st="1 1" cnt="1 0"/>
            </dgm:if>
            <dgm:else name="Name31">
              <dgm:choose name="Name32">
                <dgm:if name="Name33" axis="ch" ptType="node" func="cnt" op="equ" val="1">
                  <dgm:presOf axis="ch desOrSelf" ptType="node node" st="1 1" cnt="1 0"/>
                </dgm:if>
                <dgm:if name="Name34" axis="ch" ptType="node" func="cnt" op="equ" val="2">
                  <dgm:presOf axis="ch desOrSelf" ptType="node node" st="2 1" cnt="1 0"/>
                </dgm:if>
                <dgm:if name="Name35" axis="ch" ptType="node" func="cnt" op="equ" val="3">
                  <dgm:presOf axis="ch desOrSelf" ptType="node node" st="3 1" cnt="1 0"/>
                </dgm:if>
                <dgm:if name="Name36" axis="ch" ptType="node" func="cnt" op="equ" val="4">
                  <dgm:presOf axis="ch desOrSelf" ptType="node node" st="4 1" cnt="1 0"/>
                </dgm:if>
                <dgm:if name="Name37" axis="ch" ptType="node" func="cnt" op="equ" val="5">
                  <dgm:presOf axis="ch desOrSelf" ptType="node node" st="5 1" cnt="1 0"/>
                </dgm:if>
                <dgm:if name="Name38" axis="ch" ptType="node" func="cnt" op="equ" val="6">
                  <dgm:presOf axis="ch desOrSelf" ptType="node node" st="6 1" cnt="1 0"/>
                </dgm:if>
                <dgm:else name="Name39">
                  <dgm:presOf axis="ch desOrSelf" ptType="node node" st="7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40"/>
    </dgm:choose>
    <dgm:choose name="Name41">
      <dgm:if name="Name42" axis="ch" ptType="node" func="cnt" op="gte" val="2">
        <dgm:layoutNode name="wedge2">
          <dgm:alg type="sp"/>
          <dgm:choose name="Name43">
            <dgm:if name="Name44" axis="ch" ptType="node" func="cnt" op="equ" val="2">
              <dgm:shape xmlns:r="http://schemas.openxmlformats.org/officeDocument/2006/relationships" type="pie" r:blip="">
                <dgm:adjLst>
                  <dgm:adj idx="1" val="90"/>
                  <dgm:adj idx="2" val="270"/>
                </dgm:adjLst>
              </dgm:shape>
            </dgm:if>
            <dgm:if name="Name45" axis="ch" ptType="node" func="cnt" op="equ" val="3">
              <dgm:shape xmlns:r="http://schemas.openxmlformats.org/officeDocument/2006/relationships" type="pie" r:blip="">
                <dgm:adjLst>
                  <dgm:adj idx="1" val="30"/>
                  <dgm:adj idx="2" val="150"/>
                </dgm:adjLst>
              </dgm:shape>
            </dgm:if>
            <dgm:if name="Name46" axis="ch" ptType="node" func="cnt" op="equ" val="4">
              <dgm:shape xmlns:r="http://schemas.openxmlformats.org/officeDocument/2006/relationships" type="pie" r:blip="">
                <dgm:adjLst>
                  <dgm:adj idx="1" val="0"/>
                  <dgm:adj idx="2" val="90"/>
                </dgm:adjLst>
              </dgm:shape>
            </dgm:if>
            <dgm:if name="Name47" axis="ch" ptType="node" func="cnt" op="equ" val="5">
              <dgm:shape xmlns:r="http://schemas.openxmlformats.org/officeDocument/2006/relationships" type="pie" r:blip="">
                <dgm:adjLst>
                  <dgm:adj idx="1" val="342"/>
                  <dgm:adj idx="2" val="54"/>
                </dgm:adjLst>
              </dgm:shape>
            </dgm:if>
            <dgm:if name="Name48" axis="ch" ptType="node" func="cnt" op="equ" val="6">
              <dgm:shape xmlns:r="http://schemas.openxmlformats.org/officeDocument/2006/relationships" type="pie" r:blip="">
                <dgm:adjLst>
                  <dgm:adj idx="1" val="330"/>
                  <dgm:adj idx="2" val="30"/>
                </dgm:adjLst>
              </dgm:shape>
            </dgm:if>
            <dgm:else name="Name49">
              <dgm:shape xmlns:r="http://schemas.openxmlformats.org/officeDocument/2006/relationships" type="pie" r:blip="">
                <dgm:adjLst>
                  <dgm:adj idx="1" val="321.4286"/>
                  <dgm:adj idx="2" val="12.85714"/>
                </dgm:adjLst>
              </dgm:shape>
            </dgm:else>
          </dgm:choose>
          <dgm:choose name="Name50">
            <dgm:if name="Name51" func="var" arg="dir" op="equ" val="norm">
              <dgm:presOf axis="ch desOrSelf" ptType="node node" st="2 1" cnt="1 0"/>
            </dgm:if>
            <dgm:else name="Name52">
              <dgm:choose name="Name53">
                <dgm:if name="Name54" axis="ch" ptType="node" func="cnt" op="equ" val="2">
                  <dgm:presOf axis="ch desOrSelf" ptType="node node" st="1 1" cnt="1 0"/>
                </dgm:if>
                <dgm:if name="Name55" axis="ch" ptType="node" func="cnt" op="equ" val="3">
                  <dgm:presOf axis="ch desOrSelf" ptType="node node" st="2 1" cnt="1 0"/>
                </dgm:if>
                <dgm:if name="Name56" axis="ch" ptType="node" func="cnt" op="equ" val="4">
                  <dgm:presOf axis="ch desOrSelf" ptType="node node" st="3 1" cnt="1 0"/>
                </dgm:if>
                <dgm:if name="Name57" axis="ch" ptType="node" func="cnt" op="equ" val="5">
                  <dgm:presOf axis="ch desOrSelf" ptType="node node" st="4 1" cnt="1 0"/>
                </dgm:if>
                <dgm:if name="Name58" axis="ch" ptType="node" func="cnt" op="equ" val="6">
                  <dgm:presOf axis="ch desOrSelf" ptType="node node" st="5 1" cnt="1 0"/>
                </dgm:if>
                <dgm:else name="Name59">
                  <dgm:presOf axis="ch desOrSelf" ptType="node node" st="6 1" cnt="1 0"/>
                </dgm:else>
              </dgm:choose>
            </dgm:else>
          </dgm:choose>
          <dgm:constrLst/>
          <dgm:ruleLst/>
        </dgm:layoutNode>
        <dgm:layoutNode name="dummy2a" moveWith="wedge2">
          <dgm:alg type="sp"/>
          <dgm:shape xmlns:r="http://schemas.openxmlformats.org/officeDocument/2006/relationships" r:blip="">
            <dgm:adjLst/>
          </dgm:shape>
          <dgm:presOf/>
          <dgm:constrLst>
            <dgm:constr type="w" val="1"/>
            <dgm:constr type="h" val="1"/>
          </dgm:constrLst>
          <dgm:ruleLst/>
        </dgm:layoutNode>
        <dgm:layoutNode name="dummy2b" moveWith="wedge2">
          <dgm:alg type="sp"/>
          <dgm:shape xmlns:r="http://schemas.openxmlformats.org/officeDocument/2006/relationships" r:blip="">
            <dgm:adjLst/>
          </dgm:shape>
          <dgm:presOf/>
          <dgm:constrLst>
            <dgm:constr type="w" val="1"/>
            <dgm:constr type="h" val="1"/>
          </dgm:constrLst>
          <dgm:ruleLst/>
        </dgm:layoutNode>
        <dgm:layoutNode name="wedge2Tx" moveWith="wedge2">
          <dgm:varLst>
            <dgm:chMax val="0"/>
            <dgm:chPref val="0"/>
            <dgm:bulletEnabled val="1"/>
          </dgm:varLst>
          <dgm:alg type="tx"/>
          <dgm:shape xmlns:r="http://schemas.openxmlformats.org/officeDocument/2006/relationships" type="rect" r:blip="" hideGeom="1">
            <dgm:adjLst/>
          </dgm:shape>
          <dgm:choose name="Name60">
            <dgm:if name="Name61" func="var" arg="dir" op="equ" val="norm">
              <dgm:presOf axis="ch desOrSelf" ptType="node node" st="2 1" cnt="1 0"/>
            </dgm:if>
            <dgm:else name="Name62">
              <dgm:choose name="Name63">
                <dgm:if name="Name64" axis="ch" ptType="node" func="cnt" op="equ" val="2">
                  <dgm:presOf axis="ch desOrSelf" ptType="node node" st="1 1" cnt="1 0"/>
                </dgm:if>
                <dgm:if name="Name65" axis="ch" ptType="node" func="cnt" op="equ" val="3">
                  <dgm:presOf axis="ch desOrSelf" ptType="node node" st="2 1" cnt="1 0"/>
                </dgm:if>
                <dgm:if name="Name66" axis="ch" ptType="node" func="cnt" op="equ" val="4">
                  <dgm:presOf axis="ch desOrSelf" ptType="node node" st="3 1" cnt="1 0"/>
                </dgm:if>
                <dgm:if name="Name67" axis="ch" ptType="node" func="cnt" op="equ" val="5">
                  <dgm:presOf axis="ch desOrSelf" ptType="node node" st="4 1" cnt="1 0"/>
                </dgm:if>
                <dgm:if name="Name68" axis="ch" ptType="node" func="cnt" op="equ" val="6">
                  <dgm:presOf axis="ch desOrSelf" ptType="node node" st="5 1" cnt="1 0"/>
                </dgm:if>
                <dgm:else name="Name69">
                  <dgm:presOf axis="ch desOrSelf" ptType="node node" st="6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70"/>
    </dgm:choose>
    <dgm:choose name="Name71">
      <dgm:if name="Name72" axis="ch" ptType="node" func="cnt" op="gte" val="3">
        <dgm:layoutNode name="wedge3">
          <dgm:alg type="sp"/>
          <dgm:choose name="Name73">
            <dgm:if name="Name74" axis="ch" ptType="node" func="cnt" op="equ" val="3">
              <dgm:shape xmlns:r="http://schemas.openxmlformats.org/officeDocument/2006/relationships" type="pie" r:blip="">
                <dgm:adjLst>
                  <dgm:adj idx="1" val="150"/>
                  <dgm:adj idx="2" val="270"/>
                </dgm:adjLst>
              </dgm:shape>
            </dgm:if>
            <dgm:if name="Name75" axis="ch" ptType="node" func="cnt" op="equ" val="4">
              <dgm:shape xmlns:r="http://schemas.openxmlformats.org/officeDocument/2006/relationships" type="pie" r:blip="">
                <dgm:adjLst>
                  <dgm:adj idx="1" val="90"/>
                  <dgm:adj idx="2" val="180"/>
                </dgm:adjLst>
              </dgm:shape>
            </dgm:if>
            <dgm:if name="Name76" axis="ch" ptType="node" func="cnt" op="equ" val="5">
              <dgm:shape xmlns:r="http://schemas.openxmlformats.org/officeDocument/2006/relationships" type="pie" r:blip="">
                <dgm:adjLst>
                  <dgm:adj idx="1" val="54"/>
                  <dgm:adj idx="2" val="126"/>
                </dgm:adjLst>
              </dgm:shape>
            </dgm:if>
            <dgm:if name="Name77" axis="ch" ptType="node" func="cnt" op="equ" val="6">
              <dgm:shape xmlns:r="http://schemas.openxmlformats.org/officeDocument/2006/relationships" type="pie" r:blip="">
                <dgm:adjLst>
                  <dgm:adj idx="1" val="30"/>
                  <dgm:adj idx="2" val="90"/>
                </dgm:adjLst>
              </dgm:shape>
            </dgm:if>
            <dgm:else name="Name78">
              <dgm:shape xmlns:r="http://schemas.openxmlformats.org/officeDocument/2006/relationships" type="pie" r:blip="">
                <dgm:adjLst>
                  <dgm:adj idx="1" val="12.85714"/>
                  <dgm:adj idx="2" val="64.28571"/>
                </dgm:adjLst>
              </dgm:shape>
            </dgm:else>
          </dgm:choose>
          <dgm:choose name="Name79">
            <dgm:if name="Name80" func="var" arg="dir" op="equ" val="norm">
              <dgm:presOf axis="ch desOrSelf" ptType="node node" st="3 1" cnt="1 0"/>
            </dgm:if>
            <dgm:else name="Name81">
              <dgm:choose name="Name82">
                <dgm:if name="Name83" axis="ch" ptType="node" func="cnt" op="equ" val="3">
                  <dgm:presOf axis="ch desOrSelf" ptType="node node" st="1 1" cnt="1 0"/>
                </dgm:if>
                <dgm:if name="Name84" axis="ch" ptType="node" func="cnt" op="equ" val="4">
                  <dgm:presOf axis="ch desOrSelf" ptType="node node" st="2 1" cnt="1 0"/>
                </dgm:if>
                <dgm:if name="Name85" axis="ch" ptType="node" func="cnt" op="equ" val="5">
                  <dgm:presOf axis="ch desOrSelf" ptType="node node" st="3 1" cnt="1 0"/>
                </dgm:if>
                <dgm:if name="Name86" axis="ch" ptType="node" func="cnt" op="equ" val="6">
                  <dgm:presOf axis="ch desOrSelf" ptType="node node" st="4 1" cnt="1 0"/>
                </dgm:if>
                <dgm:else name="Name87">
                  <dgm:presOf axis="ch desOrSelf" ptType="node node" st="5 1" cnt="1 0"/>
                </dgm:else>
              </dgm:choose>
            </dgm:else>
          </dgm:choose>
          <dgm:constrLst/>
          <dgm:ruleLst/>
        </dgm:layoutNode>
        <dgm:layoutNode name="dummy3a" moveWith="wedge3">
          <dgm:alg type="sp"/>
          <dgm:shape xmlns:r="http://schemas.openxmlformats.org/officeDocument/2006/relationships" r:blip="">
            <dgm:adjLst/>
          </dgm:shape>
          <dgm:presOf/>
          <dgm:constrLst>
            <dgm:constr type="w" val="1"/>
            <dgm:constr type="h" val="1"/>
          </dgm:constrLst>
          <dgm:ruleLst/>
        </dgm:layoutNode>
        <dgm:layoutNode name="dummy3b" moveWith="wedge3">
          <dgm:alg type="sp"/>
          <dgm:shape xmlns:r="http://schemas.openxmlformats.org/officeDocument/2006/relationships" r:blip="">
            <dgm:adjLst/>
          </dgm:shape>
          <dgm:presOf/>
          <dgm:constrLst>
            <dgm:constr type="w" val="1"/>
            <dgm:constr type="h" val="1"/>
          </dgm:constrLst>
          <dgm:ruleLst/>
        </dgm:layoutNode>
        <dgm:layoutNode name="wedge3Tx" moveWith="wedge3">
          <dgm:varLst>
            <dgm:chMax val="0"/>
            <dgm:chPref val="0"/>
            <dgm:bulletEnabled val="1"/>
          </dgm:varLst>
          <dgm:alg type="tx"/>
          <dgm:shape xmlns:r="http://schemas.openxmlformats.org/officeDocument/2006/relationships" type="rect" r:blip="" hideGeom="1">
            <dgm:adjLst/>
          </dgm:shape>
          <dgm:choose name="Name88">
            <dgm:if name="Name89" func="var" arg="dir" op="equ" val="norm">
              <dgm:presOf axis="ch desOrSelf" ptType="node node" st="3 1" cnt="1 0"/>
            </dgm:if>
            <dgm:else name="Name90">
              <dgm:choose name="Name91">
                <dgm:if name="Name92" axis="ch" ptType="node" func="cnt" op="equ" val="3">
                  <dgm:presOf axis="ch desOrSelf" ptType="node node" st="1 1" cnt="1 0"/>
                </dgm:if>
                <dgm:if name="Name93" axis="ch" ptType="node" func="cnt" op="equ" val="4">
                  <dgm:presOf axis="ch desOrSelf" ptType="node node" st="2 1" cnt="1 0"/>
                </dgm:if>
                <dgm:if name="Name94" axis="ch" ptType="node" func="cnt" op="equ" val="5">
                  <dgm:presOf axis="ch desOrSelf" ptType="node node" st="3 1" cnt="1 0"/>
                </dgm:if>
                <dgm:if name="Name95" axis="ch" ptType="node" func="cnt" op="equ" val="6">
                  <dgm:presOf axis="ch desOrSelf" ptType="node node" st="4 1" cnt="1 0"/>
                </dgm:if>
                <dgm:else name="Name96">
                  <dgm:presOf axis="ch desOrSelf" ptType="node node" st="5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97"/>
    </dgm:choose>
    <dgm:choose name="Name98">
      <dgm:if name="Name99" axis="ch" ptType="node" func="cnt" op="gte" val="4">
        <dgm:layoutNode name="wedge4">
          <dgm:alg type="sp"/>
          <dgm:choose name="Name100">
            <dgm:if name="Name101" axis="ch" ptType="node" func="cnt" op="equ" val="4">
              <dgm:shape xmlns:r="http://schemas.openxmlformats.org/officeDocument/2006/relationships" type="pie" r:blip="">
                <dgm:adjLst>
                  <dgm:adj idx="1" val="180"/>
                  <dgm:adj idx="2" val="270"/>
                </dgm:adjLst>
              </dgm:shape>
            </dgm:if>
            <dgm:if name="Name102" axis="ch" ptType="node" func="cnt" op="equ" val="5">
              <dgm:shape xmlns:r="http://schemas.openxmlformats.org/officeDocument/2006/relationships" type="pie" r:blip="">
                <dgm:adjLst>
                  <dgm:adj idx="1" val="126"/>
                  <dgm:adj idx="2" val="198"/>
                </dgm:adjLst>
              </dgm:shape>
            </dgm:if>
            <dgm:if name="Name103" axis="ch" ptType="node" func="cnt" op="equ" val="6">
              <dgm:shape xmlns:r="http://schemas.openxmlformats.org/officeDocument/2006/relationships" type="pie" r:blip="">
                <dgm:adjLst>
                  <dgm:adj idx="1" val="90"/>
                  <dgm:adj idx="2" val="150"/>
                </dgm:adjLst>
              </dgm:shape>
            </dgm:if>
            <dgm:else name="Name104">
              <dgm:shape xmlns:r="http://schemas.openxmlformats.org/officeDocument/2006/relationships" type="pie" r:blip="">
                <dgm:adjLst>
                  <dgm:adj idx="1" val="64.2871"/>
                  <dgm:adj idx="2" val="115.7143"/>
                </dgm:adjLst>
              </dgm:shape>
            </dgm:else>
          </dgm:choose>
          <dgm:choose name="Name105">
            <dgm:if name="Name106" func="var" arg="dir" op="equ" val="norm">
              <dgm:presOf axis="ch desOrSelf" ptType="node node" st="4 1" cnt="1 0"/>
            </dgm:if>
            <dgm:else name="Name107">
              <dgm:choose name="Name108">
                <dgm:if name="Name109" axis="ch" ptType="node" func="cnt" op="equ" val="4">
                  <dgm:presOf axis="ch desOrSelf" ptType="node node" st="1 1" cnt="1 0"/>
                </dgm:if>
                <dgm:if name="Name110" axis="ch" ptType="node" func="cnt" op="equ" val="5">
                  <dgm:presOf axis="ch desOrSelf" ptType="node node" st="2 1" cnt="1 0"/>
                </dgm:if>
                <dgm:if name="Name111" axis="ch" ptType="node" func="cnt" op="equ" val="6">
                  <dgm:presOf axis="ch desOrSelf" ptType="node node" st="3 1" cnt="1 0"/>
                </dgm:if>
                <dgm:else name="Name112">
                  <dgm:presOf axis="ch desOrSelf" ptType="node node" st="4 1" cnt="1 0"/>
                </dgm:else>
              </dgm:choose>
            </dgm:else>
          </dgm:choose>
          <dgm:constrLst/>
          <dgm:ruleLst/>
        </dgm:layoutNode>
        <dgm:layoutNode name="dummy4a" moveWith="wedge4">
          <dgm:alg type="sp"/>
          <dgm:shape xmlns:r="http://schemas.openxmlformats.org/officeDocument/2006/relationships" r:blip="">
            <dgm:adjLst/>
          </dgm:shape>
          <dgm:presOf/>
          <dgm:constrLst>
            <dgm:constr type="w" val="1"/>
            <dgm:constr type="h" val="1"/>
          </dgm:constrLst>
          <dgm:ruleLst/>
        </dgm:layoutNode>
        <dgm:layoutNode name="dummy4b" moveWith="wedge4">
          <dgm:alg type="sp"/>
          <dgm:shape xmlns:r="http://schemas.openxmlformats.org/officeDocument/2006/relationships" r:blip="">
            <dgm:adjLst/>
          </dgm:shape>
          <dgm:presOf/>
          <dgm:constrLst>
            <dgm:constr type="w" val="1"/>
            <dgm:constr type="h" val="1"/>
          </dgm:constrLst>
          <dgm:ruleLst/>
        </dgm:layoutNode>
        <dgm:layoutNode name="wedge4Tx" moveWith="wedge4">
          <dgm:varLst>
            <dgm:chMax val="0"/>
            <dgm:chPref val="0"/>
            <dgm:bulletEnabled val="1"/>
          </dgm:varLst>
          <dgm:alg type="tx"/>
          <dgm:shape xmlns:r="http://schemas.openxmlformats.org/officeDocument/2006/relationships" type="rect" r:blip="" hideGeom="1">
            <dgm:adjLst/>
          </dgm:shape>
          <dgm:choose name="Name113">
            <dgm:if name="Name114" func="var" arg="dir" op="equ" val="norm">
              <dgm:presOf axis="ch desOrSelf" ptType="node node" st="4 1" cnt="1 0"/>
            </dgm:if>
            <dgm:else name="Name115">
              <dgm:choose name="Name116">
                <dgm:if name="Name117" axis="ch" ptType="node" func="cnt" op="equ" val="4">
                  <dgm:presOf axis="ch desOrSelf" ptType="node node" st="1 1" cnt="1 0"/>
                </dgm:if>
                <dgm:if name="Name118" axis="ch" ptType="node" func="cnt" op="equ" val="5">
                  <dgm:presOf axis="ch desOrSelf" ptType="node node" st="2 1" cnt="1 0"/>
                </dgm:if>
                <dgm:if name="Name119" axis="ch" ptType="node" func="cnt" op="equ" val="6">
                  <dgm:presOf axis="ch desOrSelf" ptType="node node" st="3 1" cnt="1 0"/>
                </dgm:if>
                <dgm:else name="Name120">
                  <dgm:presOf axis="ch desOrSelf" ptType="node node" st="4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21"/>
    </dgm:choose>
    <dgm:choose name="Name122">
      <dgm:if name="Name123" axis="ch" ptType="node" func="cnt" op="gte" val="5">
        <dgm:layoutNode name="wedge5">
          <dgm:alg type="sp"/>
          <dgm:choose name="Name124">
            <dgm:if name="Name125" axis="ch" ptType="node" func="cnt" op="equ" val="5">
              <dgm:shape xmlns:r="http://schemas.openxmlformats.org/officeDocument/2006/relationships" type="pie" r:blip="">
                <dgm:adjLst>
                  <dgm:adj idx="1" val="198"/>
                  <dgm:adj idx="2" val="270"/>
                </dgm:adjLst>
              </dgm:shape>
            </dgm:if>
            <dgm:if name="Name126" axis="ch" ptType="node" func="cnt" op="equ" val="6">
              <dgm:shape xmlns:r="http://schemas.openxmlformats.org/officeDocument/2006/relationships" type="pie" r:blip="">
                <dgm:adjLst>
                  <dgm:adj idx="1" val="150"/>
                  <dgm:adj idx="2" val="210"/>
                </dgm:adjLst>
              </dgm:shape>
            </dgm:if>
            <dgm:else name="Name127">
              <dgm:shape xmlns:r="http://schemas.openxmlformats.org/officeDocument/2006/relationships" type="pie" r:blip="">
                <dgm:adjLst>
                  <dgm:adj idx="1" val="115.7143"/>
                  <dgm:adj idx="2" val="167.1429"/>
                </dgm:adjLst>
              </dgm:shape>
            </dgm:else>
          </dgm:choose>
          <dgm:choose name="Name128">
            <dgm:if name="Name129" func="var" arg="dir" op="equ" val="norm">
              <dgm:presOf axis="ch desOrSelf" ptType="node node" st="5 1" cnt="1 0"/>
            </dgm:if>
            <dgm:else name="Name130">
              <dgm:choose name="Name131">
                <dgm:if name="Name132" axis="ch" ptType="node" func="cnt" op="equ" val="5">
                  <dgm:presOf axis="ch desOrSelf" ptType="node node" st="1 1" cnt="1 0"/>
                </dgm:if>
                <dgm:if name="Name133" axis="ch" ptType="node" func="cnt" op="equ" val="6">
                  <dgm:presOf axis="ch desOrSelf" ptType="node node" st="2 1" cnt="1 0"/>
                </dgm:if>
                <dgm:else name="Name134">
                  <dgm:presOf axis="ch desOrSelf" ptType="node node" st="3 1" cnt="1 0"/>
                </dgm:else>
              </dgm:choose>
            </dgm:else>
          </dgm:choose>
          <dgm:constrLst/>
          <dgm:ruleLst/>
        </dgm:layoutNode>
        <dgm:layoutNode name="dummy5a" moveWith="wedge5">
          <dgm:alg type="sp"/>
          <dgm:shape xmlns:r="http://schemas.openxmlformats.org/officeDocument/2006/relationships" r:blip="">
            <dgm:adjLst/>
          </dgm:shape>
          <dgm:presOf/>
          <dgm:constrLst>
            <dgm:constr type="w" val="1"/>
            <dgm:constr type="h" val="1"/>
          </dgm:constrLst>
          <dgm:ruleLst/>
        </dgm:layoutNode>
        <dgm:layoutNode name="dummy5b" moveWith="wedge5">
          <dgm:alg type="sp"/>
          <dgm:shape xmlns:r="http://schemas.openxmlformats.org/officeDocument/2006/relationships" r:blip="">
            <dgm:adjLst/>
          </dgm:shape>
          <dgm:presOf/>
          <dgm:constrLst>
            <dgm:constr type="w" val="1"/>
            <dgm:constr type="h" val="1"/>
          </dgm:constrLst>
          <dgm:ruleLst/>
        </dgm:layoutNode>
        <dgm:layoutNode name="wedge5Tx" moveWith="wedge5">
          <dgm:varLst>
            <dgm:chMax val="0"/>
            <dgm:chPref val="0"/>
            <dgm:bulletEnabled val="1"/>
          </dgm:varLst>
          <dgm:alg type="tx"/>
          <dgm:shape xmlns:r="http://schemas.openxmlformats.org/officeDocument/2006/relationships" type="rect" r:blip="" hideGeom="1">
            <dgm:adjLst/>
          </dgm:shape>
          <dgm:choose name="Name135">
            <dgm:if name="Name136" func="var" arg="dir" op="equ" val="norm">
              <dgm:presOf axis="ch desOrSelf" ptType="node node" st="5 1" cnt="1 0"/>
            </dgm:if>
            <dgm:else name="Name137">
              <dgm:choose name="Name138">
                <dgm:if name="Name139" axis="ch" ptType="node" func="cnt" op="equ" val="5">
                  <dgm:presOf axis="ch desOrSelf" ptType="node node" st="1 1" cnt="1 0"/>
                </dgm:if>
                <dgm:if name="Name140" axis="ch" ptType="node" func="cnt" op="equ" val="6">
                  <dgm:presOf axis="ch desOrSelf" ptType="node node" st="2 1" cnt="1 0"/>
                </dgm:if>
                <dgm:else name="Name141">
                  <dgm:presOf axis="ch desOrSelf" ptType="node node" st="3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42"/>
    </dgm:choose>
    <dgm:choose name="Name143">
      <dgm:if name="Name144" axis="ch" ptType="node" func="cnt" op="gte" val="6">
        <dgm:layoutNode name="wedge6">
          <dgm:alg type="sp"/>
          <dgm:choose name="Name145">
            <dgm:if name="Name146" axis="ch" ptType="node" func="cnt" op="equ" val="6">
              <dgm:shape xmlns:r="http://schemas.openxmlformats.org/officeDocument/2006/relationships" type="pie" r:blip="">
                <dgm:adjLst>
                  <dgm:adj idx="1" val="210"/>
                  <dgm:adj idx="2" val="270"/>
                </dgm:adjLst>
              </dgm:shape>
            </dgm:if>
            <dgm:else name="Name147">
              <dgm:shape xmlns:r="http://schemas.openxmlformats.org/officeDocument/2006/relationships" type="pie" r:blip="">
                <dgm:adjLst>
                  <dgm:adj idx="1" val="167.1429"/>
                  <dgm:adj idx="2" val="218.5714"/>
                </dgm:adjLst>
              </dgm:shape>
            </dgm:else>
          </dgm:choose>
          <dgm:choose name="Name148">
            <dgm:if name="Name149" func="var" arg="dir" op="equ" val="norm">
              <dgm:presOf axis="ch desOrSelf" ptType="node node" st="6 1" cnt="1 0"/>
            </dgm:if>
            <dgm:else name="Name150">
              <dgm:choose name="Name151">
                <dgm:if name="Name152" axis="ch" ptType="node" func="cnt" op="equ" val="6">
                  <dgm:presOf axis="ch desOrSelf" ptType="node node" st="1 1" cnt="1 0"/>
                </dgm:if>
                <dgm:else name="Name153">
                  <dgm:presOf axis="ch desOrSelf" ptType="node node" st="2 1" cnt="1 0"/>
                </dgm:else>
              </dgm:choose>
            </dgm:else>
          </dgm:choose>
          <dgm:constrLst/>
          <dgm:ruleLst/>
        </dgm:layoutNode>
        <dgm:layoutNode name="dummy6a" moveWith="wedge6">
          <dgm:alg type="sp"/>
          <dgm:shape xmlns:r="http://schemas.openxmlformats.org/officeDocument/2006/relationships" r:blip="">
            <dgm:adjLst/>
          </dgm:shape>
          <dgm:presOf/>
          <dgm:constrLst>
            <dgm:constr type="w" val="1"/>
            <dgm:constr type="h" val="1"/>
          </dgm:constrLst>
          <dgm:ruleLst/>
        </dgm:layoutNode>
        <dgm:layoutNode name="dummy6b" moveWith="wedge6">
          <dgm:alg type="sp"/>
          <dgm:shape xmlns:r="http://schemas.openxmlformats.org/officeDocument/2006/relationships" r:blip="">
            <dgm:adjLst/>
          </dgm:shape>
          <dgm:presOf/>
          <dgm:constrLst>
            <dgm:constr type="w" val="1"/>
            <dgm:constr type="h" val="1"/>
          </dgm:constrLst>
          <dgm:ruleLst/>
        </dgm:layoutNode>
        <dgm:layoutNode name="wedge6Tx" moveWith="wedge6">
          <dgm:varLst>
            <dgm:chMax val="0"/>
            <dgm:chPref val="0"/>
            <dgm:bulletEnabled val="1"/>
          </dgm:varLst>
          <dgm:alg type="tx"/>
          <dgm:shape xmlns:r="http://schemas.openxmlformats.org/officeDocument/2006/relationships" type="rect" r:blip="" hideGeom="1">
            <dgm:adjLst/>
          </dgm:shape>
          <dgm:choose name="Name154">
            <dgm:if name="Name155" func="var" arg="dir" op="equ" val="norm">
              <dgm:presOf axis="ch desOrSelf" ptType="node node" st="6 1" cnt="1 0"/>
            </dgm:if>
            <dgm:else name="Name156">
              <dgm:choose name="Name157">
                <dgm:if name="Name158" axis="ch" ptType="node" func="cnt" op="equ" val="6">
                  <dgm:presOf axis="ch desOrSelf" ptType="node node" st="1 1" cnt="1 0"/>
                </dgm:if>
                <dgm:else name="Name159">
                  <dgm:presOf axis="ch desOrSelf" ptType="node node" st="2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0"/>
    </dgm:choose>
    <dgm:choose name="Name161">
      <dgm:if name="Name162" axis="ch" ptType="node" func="cnt" op="gte" val="7">
        <dgm:layoutNode name="wedge7">
          <dgm:alg type="sp"/>
          <dgm:shape xmlns:r="http://schemas.openxmlformats.org/officeDocument/2006/relationships" type="pie" r:blip="">
            <dgm:adjLst>
              <dgm:adj idx="1" val="218.5714"/>
              <dgm:adj idx="2" val="270"/>
            </dgm:adjLst>
          </dgm:shape>
          <dgm:choose name="Name163">
            <dgm:if name="Name164" func="var" arg="dir" op="equ" val="norm">
              <dgm:presOf axis="ch desOrSelf" ptType="node node" st="7 1" cnt="1 0"/>
            </dgm:if>
            <dgm:else name="Name165">
              <dgm:presOf axis="ch desOrSelf" ptType="node node" st="1 1" cnt="1 0"/>
            </dgm:else>
          </dgm:choose>
          <dgm:constrLst/>
          <dgm:ruleLst/>
        </dgm:layoutNode>
        <dgm:layoutNode name="dummy7a" moveWith="wedge7">
          <dgm:alg type="sp"/>
          <dgm:shape xmlns:r="http://schemas.openxmlformats.org/officeDocument/2006/relationships" r:blip="">
            <dgm:adjLst/>
          </dgm:shape>
          <dgm:presOf/>
          <dgm:constrLst>
            <dgm:constr type="w" val="1"/>
            <dgm:constr type="h" val="1"/>
          </dgm:constrLst>
          <dgm:ruleLst/>
        </dgm:layoutNode>
        <dgm:layoutNode name="dummy7b" moveWith="wedge7">
          <dgm:alg type="sp"/>
          <dgm:shape xmlns:r="http://schemas.openxmlformats.org/officeDocument/2006/relationships" r:blip="">
            <dgm:adjLst/>
          </dgm:shape>
          <dgm:presOf/>
          <dgm:constrLst>
            <dgm:constr type="w" val="1"/>
            <dgm:constr type="h" val="1"/>
          </dgm:constrLst>
          <dgm:ruleLst/>
        </dgm:layoutNode>
        <dgm:layoutNode name="wedge7Tx" moveWith="wedge7">
          <dgm:varLst>
            <dgm:chMax val="0"/>
            <dgm:chPref val="0"/>
            <dgm:bulletEnabled val="1"/>
          </dgm:varLst>
          <dgm:alg type="tx"/>
          <dgm:shape xmlns:r="http://schemas.openxmlformats.org/officeDocument/2006/relationships" type="rect" r:blip="" hideGeom="1">
            <dgm:adjLst/>
          </dgm:shape>
          <dgm:choose name="Name166">
            <dgm:if name="Name167" func="var" arg="dir" op="equ" val="norm">
              <dgm:presOf axis="ch desOrSelf" ptType="node node" st="7 1" cnt="1 0"/>
            </dgm:if>
            <dgm:else name="Name168">
              <dgm:presOf axis="ch desOrSelf" ptType="node node" st="1 1" cnt="1 0"/>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9"/>
    </dgm:choose>
    <dgm:choose name="Name170">
      <dgm:if name="Name171" axis="ch" ptType="node" func="cnt" op="equ" val="1">
        <dgm:forEach name="Name172" axis="ch" ptType="sibTrans" hideLastTrans="0" cnt="1">
          <dgm:layoutNode name="arrowWedge1single" styleLbl="fgSibTrans2D1">
            <dgm:choose name="Name173">
              <dgm:if name="Name174" func="var" arg="dir" op="equ" val="norm">
                <dgm:alg type="conn">
                  <dgm:param type="connRout" val="longCurve"/>
                  <dgm:param type="srcNode" val="dummy1a"/>
                  <dgm:param type="dstNode" val="dummy1b"/>
                  <dgm:param type="begPts" val="tL"/>
                  <dgm:param type="endPts" val="tR"/>
                  <dgm:param type="begSty" val="arr"/>
                  <dgm:param type="endSty" val="noArr"/>
                </dgm:alg>
              </dgm:if>
              <dgm:else name="Name175">
                <dgm:alg type="conn">
                  <dgm:param type="connRout" val="longCurve"/>
                  <dgm:param type="srcNode" val="dummy1a"/>
                  <dgm:param type="dstNode" val="dummy1b"/>
                  <dgm:param type="begPts" val="tL"/>
                  <dgm:param type="endPts" val="tR"/>
                  <dgm:param type="begSty" val="noArr"/>
                  <dgm:param type="endSty" val="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if name="Name176" axis="ch" ptType="node" func="cnt" op="gte" val="2">
        <dgm:forEach name="Name177" axis="ch" ptType="sibTrans" hideLastTrans="0" cnt="1">
          <dgm:layoutNode name="arrowWedge1" styleLbl="fgSibTrans2D1">
            <dgm:choose name="Name178">
              <dgm:if name="Name179" func="var" arg="dir" op="equ" val="norm">
                <dgm:alg type="conn">
                  <dgm:param type="connRout" val="curve"/>
                  <dgm:param type="srcNode" val="dummy1a"/>
                  <dgm:param type="dstNode" val="dummy1b"/>
                  <dgm:param type="begPts" val="tL"/>
                  <dgm:param type="endPts" val="tL"/>
                  <dgm:param type="begSty" val="noArr"/>
                  <dgm:param type="endSty" val="arr"/>
                </dgm:alg>
              </dgm:if>
              <dgm:else name="Name180">
                <dgm:alg type="conn">
                  <dgm:param type="connRout" val="curve"/>
                  <dgm:param type="srcNode" val="dummy1a"/>
                  <dgm:param type="dstNode" val="dummy1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else name="Name181"/>
    </dgm:choose>
    <dgm:forEach name="Name182" axis="ch" ptType="sibTrans" hideLastTrans="0" st="2" cnt="1">
      <dgm:layoutNode name="arrowWedge2" styleLbl="fgSibTrans2D1">
        <dgm:choose name="Name183">
          <dgm:if name="Name184" func="var" arg="dir" op="equ" val="norm">
            <dgm:alg type="conn">
              <dgm:param type="connRout" val="curve"/>
              <dgm:param type="srcNode" val="dummy2a"/>
              <dgm:param type="dstNode" val="dummy2b"/>
              <dgm:param type="begPts" val="tL"/>
              <dgm:param type="endPts" val="tL"/>
              <dgm:param type="begSty" val="noArr"/>
              <dgm:param type="endSty" val="arr"/>
            </dgm:alg>
          </dgm:if>
          <dgm:else name="Name185">
            <dgm:alg type="conn">
              <dgm:param type="connRout" val="curve"/>
              <dgm:param type="srcNode" val="dummy2a"/>
              <dgm:param type="dstNode" val="dummy2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86" axis="ch" ptType="sibTrans" hideLastTrans="0" st="3" cnt="1">
      <dgm:layoutNode name="arrowWedge3" styleLbl="fgSibTrans2D1">
        <dgm:choose name="Name187">
          <dgm:if name="Name188" func="var" arg="dir" op="equ" val="norm">
            <dgm:alg type="conn">
              <dgm:param type="connRout" val="curve"/>
              <dgm:param type="srcNode" val="dummy3a"/>
              <dgm:param type="dstNode" val="dummy3b"/>
              <dgm:param type="begPts" val="tL"/>
              <dgm:param type="endPts" val="tL"/>
              <dgm:param type="begSty" val="noArr"/>
              <dgm:param type="endSty" val="arr"/>
            </dgm:alg>
          </dgm:if>
          <dgm:else name="Name189">
            <dgm:alg type="conn">
              <dgm:param type="connRout" val="curve"/>
              <dgm:param type="srcNode" val="dummy3a"/>
              <dgm:param type="dstNode" val="dummy3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0" axis="ch" ptType="sibTrans" hideLastTrans="0" st="4" cnt="1">
      <dgm:layoutNode name="arrowWedge4" styleLbl="fgSibTrans2D1">
        <dgm:choose name="Name191">
          <dgm:if name="Name192" func="var" arg="dir" op="equ" val="norm">
            <dgm:alg type="conn">
              <dgm:param type="connRout" val="curve"/>
              <dgm:param type="srcNode" val="dummy4a"/>
              <dgm:param type="dstNode" val="dummy4b"/>
              <dgm:param type="begPts" val="tL"/>
              <dgm:param type="endPts" val="tL"/>
              <dgm:param type="begSty" val="noArr"/>
              <dgm:param type="endSty" val="arr"/>
            </dgm:alg>
          </dgm:if>
          <dgm:else name="Name193">
            <dgm:alg type="conn">
              <dgm:param type="connRout" val="curve"/>
              <dgm:param type="srcNode" val="dummy4a"/>
              <dgm:param type="dstNode" val="dummy4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4" axis="ch" ptType="sibTrans" hideLastTrans="0" st="5" cnt="1">
      <dgm:layoutNode name="arrowWedge5" styleLbl="fgSibTrans2D1">
        <dgm:choose name="Name195">
          <dgm:if name="Name196" func="var" arg="dir" op="equ" val="norm">
            <dgm:alg type="conn">
              <dgm:param type="connRout" val="curve"/>
              <dgm:param type="srcNode" val="dummy5a"/>
              <dgm:param type="dstNode" val="dummy5b"/>
              <dgm:param type="begPts" val="tL"/>
              <dgm:param type="endPts" val="tL"/>
              <dgm:param type="begSty" val="noArr"/>
              <dgm:param type="endSty" val="arr"/>
            </dgm:alg>
          </dgm:if>
          <dgm:else name="Name197">
            <dgm:alg type="conn">
              <dgm:param type="connRout" val="curve"/>
              <dgm:param type="srcNode" val="dummy5a"/>
              <dgm:param type="dstNode" val="dummy5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8" axis="ch" ptType="sibTrans" hideLastTrans="0" st="6" cnt="1">
      <dgm:layoutNode name="arrowWedge6" styleLbl="fgSibTrans2D1">
        <dgm:choose name="Name199">
          <dgm:if name="Name200" func="var" arg="dir" op="equ" val="norm">
            <dgm:alg type="conn">
              <dgm:param type="connRout" val="curve"/>
              <dgm:param type="srcNode" val="dummy6a"/>
              <dgm:param type="dstNode" val="dummy6b"/>
              <dgm:param type="begPts" val="tL"/>
              <dgm:param type="endPts" val="tL"/>
              <dgm:param type="begSty" val="noArr"/>
              <dgm:param type="endSty" val="arr"/>
            </dgm:alg>
          </dgm:if>
          <dgm:else name="Name201">
            <dgm:alg type="conn">
              <dgm:param type="connRout" val="curve"/>
              <dgm:param type="srcNode" val="dummy6a"/>
              <dgm:param type="dstNode" val="dummy6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202" axis="ch" ptType="sibTrans" hideLastTrans="0" st="7" cnt="1">
      <dgm:layoutNode name="arrowWedge7" styleLbl="fgSibTrans2D1">
        <dgm:choose name="Name203">
          <dgm:if name="Name204" func="var" arg="dir" op="equ" val="norm">
            <dgm:alg type="conn">
              <dgm:param type="connRout" val="curve"/>
              <dgm:param type="srcNode" val="dummy7a"/>
              <dgm:param type="dstNode" val="dummy7b"/>
              <dgm:param type="begPts" val="tL"/>
              <dgm:param type="endPts" val="tL"/>
              <dgm:param type="begSty" val="noArr"/>
              <dgm:param type="endSty" val="arr"/>
            </dgm:alg>
          </dgm:if>
          <dgm:else name="Name205">
            <dgm:alg type="conn">
              <dgm:param type="connRout" val="curve"/>
              <dgm:param type="srcNode" val="dummy7a"/>
              <dgm:param type="dstNode" val="dummy7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media/image2.tiff>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s-CO"/>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7915DB1-50C2-1247-8C35-85107B99E543}" type="datetimeFigureOut">
              <a:rPr lang="es-CO" smtClean="0"/>
              <a:t>10/02/2021</a:t>
            </a:fld>
            <a:endParaRPr lang="es-CO"/>
          </a:p>
        </p:txBody>
      </p:sp>
      <p:sp>
        <p:nvSpPr>
          <p:cNvPr id="4" name="Marcador de imagen de diapositiva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s-CO"/>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r>
              <a:rPr lang="es-ES"/>
              <a:t>Editar los estilos de texto del patrón
Segundo nivel
Tercer nivel
Cuarto nivel
Quinto nivel</a:t>
            </a:r>
            <a:endParaRPr lang="es-CO"/>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s-CO"/>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E1C7709-012A-E340-B8D2-084C5EEFAA4C}" type="slidenum">
              <a:rPr lang="es-CO" smtClean="0"/>
              <a:t>‹Nº›</a:t>
            </a:fld>
            <a:endParaRPr lang="es-CO"/>
          </a:p>
        </p:txBody>
      </p:sp>
    </p:spTree>
    <p:extLst>
      <p:ext uri="{BB962C8B-B14F-4D97-AF65-F5344CB8AC3E}">
        <p14:creationId xmlns:p14="http://schemas.microsoft.com/office/powerpoint/2010/main" val="268108945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s-CO" dirty="0"/>
          </a:p>
        </p:txBody>
      </p:sp>
      <p:sp>
        <p:nvSpPr>
          <p:cNvPr id="4" name="Marcador de número de diapositiva 3"/>
          <p:cNvSpPr>
            <a:spLocks noGrp="1"/>
          </p:cNvSpPr>
          <p:nvPr>
            <p:ph type="sldNum" sz="quarter" idx="5"/>
          </p:nvPr>
        </p:nvSpPr>
        <p:spPr/>
        <p:txBody>
          <a:bodyPr/>
          <a:lstStyle/>
          <a:p>
            <a:fld id="{486AFDFE-F0F8-4C62-8598-B3BB3A01B36D}" type="slidenum">
              <a:rPr lang="en-IN" smtClean="0"/>
              <a:t>1</a:t>
            </a:fld>
            <a:endParaRPr lang="en-IN" dirty="0"/>
          </a:p>
        </p:txBody>
      </p:sp>
    </p:spTree>
    <p:extLst>
      <p:ext uri="{BB962C8B-B14F-4D97-AF65-F5344CB8AC3E}">
        <p14:creationId xmlns:p14="http://schemas.microsoft.com/office/powerpoint/2010/main" val="162442081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s-CO" dirty="0"/>
          </a:p>
        </p:txBody>
      </p:sp>
      <p:sp>
        <p:nvSpPr>
          <p:cNvPr id="4" name="Marcador de número de diapositiva 3"/>
          <p:cNvSpPr>
            <a:spLocks noGrp="1"/>
          </p:cNvSpPr>
          <p:nvPr>
            <p:ph type="sldNum" sz="quarter" idx="5"/>
          </p:nvPr>
        </p:nvSpPr>
        <p:spPr/>
        <p:txBody>
          <a:bodyPr/>
          <a:lstStyle/>
          <a:p>
            <a:fld id="{AA46854C-106E-CE40-A693-94E4F3F3AA78}" type="slidenum">
              <a:rPr lang="es-CO" smtClean="0"/>
              <a:t>4</a:t>
            </a:fld>
            <a:endParaRPr lang="es-CO"/>
          </a:p>
        </p:txBody>
      </p:sp>
    </p:spTree>
    <p:extLst>
      <p:ext uri="{BB962C8B-B14F-4D97-AF65-F5344CB8AC3E}">
        <p14:creationId xmlns:p14="http://schemas.microsoft.com/office/powerpoint/2010/main" val="41707811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s-CO" dirty="0"/>
          </a:p>
        </p:txBody>
      </p:sp>
      <p:sp>
        <p:nvSpPr>
          <p:cNvPr id="4" name="Marcador de número de diapositiva 3"/>
          <p:cNvSpPr>
            <a:spLocks noGrp="1"/>
          </p:cNvSpPr>
          <p:nvPr>
            <p:ph type="sldNum" sz="quarter" idx="5"/>
          </p:nvPr>
        </p:nvSpPr>
        <p:spPr/>
        <p:txBody>
          <a:bodyPr/>
          <a:lstStyle/>
          <a:p>
            <a:fld id="{AA46854C-106E-CE40-A693-94E4F3F3AA78}" type="slidenum">
              <a:rPr lang="es-CO" smtClean="0"/>
              <a:t>7</a:t>
            </a:fld>
            <a:endParaRPr lang="es-CO"/>
          </a:p>
        </p:txBody>
      </p:sp>
    </p:spTree>
    <p:extLst>
      <p:ext uri="{BB962C8B-B14F-4D97-AF65-F5344CB8AC3E}">
        <p14:creationId xmlns:p14="http://schemas.microsoft.com/office/powerpoint/2010/main" val="377381867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s-CO" dirty="0"/>
          </a:p>
        </p:txBody>
      </p:sp>
      <p:sp>
        <p:nvSpPr>
          <p:cNvPr id="4" name="Marcador de número de diapositiva 3"/>
          <p:cNvSpPr>
            <a:spLocks noGrp="1"/>
          </p:cNvSpPr>
          <p:nvPr>
            <p:ph type="sldNum" sz="quarter" idx="5"/>
          </p:nvPr>
        </p:nvSpPr>
        <p:spPr/>
        <p:txBody>
          <a:bodyPr/>
          <a:lstStyle/>
          <a:p>
            <a:fld id="{AA46854C-106E-CE40-A693-94E4F3F3AA78}" type="slidenum">
              <a:rPr lang="es-CO" smtClean="0"/>
              <a:t>10</a:t>
            </a:fld>
            <a:endParaRPr lang="es-CO"/>
          </a:p>
        </p:txBody>
      </p:sp>
    </p:spTree>
    <p:extLst>
      <p:ext uri="{BB962C8B-B14F-4D97-AF65-F5344CB8AC3E}">
        <p14:creationId xmlns:p14="http://schemas.microsoft.com/office/powerpoint/2010/main" val="334270265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s-CO" dirty="0"/>
          </a:p>
        </p:txBody>
      </p:sp>
      <p:sp>
        <p:nvSpPr>
          <p:cNvPr id="4" name="Marcador de número de diapositiva 3"/>
          <p:cNvSpPr>
            <a:spLocks noGrp="1"/>
          </p:cNvSpPr>
          <p:nvPr>
            <p:ph type="sldNum" sz="quarter" idx="5"/>
          </p:nvPr>
        </p:nvSpPr>
        <p:spPr/>
        <p:txBody>
          <a:bodyPr/>
          <a:lstStyle/>
          <a:p>
            <a:fld id="{AA46854C-106E-CE40-A693-94E4F3F3AA78}" type="slidenum">
              <a:rPr lang="es-CO" smtClean="0"/>
              <a:t>19</a:t>
            </a:fld>
            <a:endParaRPr lang="es-CO"/>
          </a:p>
        </p:txBody>
      </p:sp>
    </p:spTree>
    <p:extLst>
      <p:ext uri="{BB962C8B-B14F-4D97-AF65-F5344CB8AC3E}">
        <p14:creationId xmlns:p14="http://schemas.microsoft.com/office/powerpoint/2010/main" val="10249609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AF6CBE43-760D-614D-BE32-E02CA057B657}"/>
              </a:ext>
            </a:extLst>
          </p:cNvPr>
          <p:cNvSpPr>
            <a:spLocks noGrp="1"/>
          </p:cNvSpPr>
          <p:nvPr>
            <p:ph type="ctrTitle"/>
          </p:nvPr>
        </p:nvSpPr>
        <p:spPr>
          <a:xfrm>
            <a:off x="1524000" y="1122363"/>
            <a:ext cx="9144000" cy="2387600"/>
          </a:xfrm>
        </p:spPr>
        <p:txBody>
          <a:bodyPr anchor="b"/>
          <a:lstStyle>
            <a:lvl1pPr algn="ctr">
              <a:defRPr sz="6000"/>
            </a:lvl1pPr>
          </a:lstStyle>
          <a:p>
            <a:r>
              <a:rPr lang="es-ES"/>
              <a:t>Haga clic para modificar el estilo de título del patrón</a:t>
            </a:r>
            <a:endParaRPr lang="es-CO"/>
          </a:p>
        </p:txBody>
      </p:sp>
      <p:sp>
        <p:nvSpPr>
          <p:cNvPr id="3" name="Subtítulo 2">
            <a:extLst>
              <a:ext uri="{FF2B5EF4-FFF2-40B4-BE49-F238E27FC236}">
                <a16:creationId xmlns:a16="http://schemas.microsoft.com/office/drawing/2014/main" id="{651437FA-B489-E444-8B2C-4B192320257D}"/>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s-ES"/>
              <a:t>Haga clic para modificar el estilo de subtítulo del patrón</a:t>
            </a:r>
            <a:endParaRPr lang="es-CO"/>
          </a:p>
        </p:txBody>
      </p:sp>
      <p:sp>
        <p:nvSpPr>
          <p:cNvPr id="4" name="Marcador de fecha 3">
            <a:extLst>
              <a:ext uri="{FF2B5EF4-FFF2-40B4-BE49-F238E27FC236}">
                <a16:creationId xmlns:a16="http://schemas.microsoft.com/office/drawing/2014/main" id="{3DCC1BDF-6C86-E949-9E46-7A0AE74A23C3}"/>
              </a:ext>
            </a:extLst>
          </p:cNvPr>
          <p:cNvSpPr>
            <a:spLocks noGrp="1"/>
          </p:cNvSpPr>
          <p:nvPr>
            <p:ph type="dt" sz="half" idx="10"/>
          </p:nvPr>
        </p:nvSpPr>
        <p:spPr/>
        <p:txBody>
          <a:bodyPr/>
          <a:lstStyle/>
          <a:p>
            <a:fld id="{6601446C-6768-DC41-A501-91160DEF1BA3}" type="datetimeFigureOut">
              <a:rPr lang="es-CO" smtClean="0"/>
              <a:t>10/02/2021</a:t>
            </a:fld>
            <a:endParaRPr lang="es-CO"/>
          </a:p>
        </p:txBody>
      </p:sp>
      <p:sp>
        <p:nvSpPr>
          <p:cNvPr id="5" name="Marcador de pie de página 4">
            <a:extLst>
              <a:ext uri="{FF2B5EF4-FFF2-40B4-BE49-F238E27FC236}">
                <a16:creationId xmlns:a16="http://schemas.microsoft.com/office/drawing/2014/main" id="{BB2CC15E-6501-2645-8AEC-E41E6D8E6BBD}"/>
              </a:ext>
            </a:extLst>
          </p:cNvPr>
          <p:cNvSpPr>
            <a:spLocks noGrp="1"/>
          </p:cNvSpPr>
          <p:nvPr>
            <p:ph type="ftr" sz="quarter" idx="11"/>
          </p:nvPr>
        </p:nvSpPr>
        <p:spPr/>
        <p:txBody>
          <a:bodyPr/>
          <a:lstStyle/>
          <a:p>
            <a:endParaRPr lang="es-CO"/>
          </a:p>
        </p:txBody>
      </p:sp>
      <p:sp>
        <p:nvSpPr>
          <p:cNvPr id="6" name="Marcador de número de diapositiva 5">
            <a:extLst>
              <a:ext uri="{FF2B5EF4-FFF2-40B4-BE49-F238E27FC236}">
                <a16:creationId xmlns:a16="http://schemas.microsoft.com/office/drawing/2014/main" id="{AE105115-B38A-DF4C-8EC0-81124DF42B0F}"/>
              </a:ext>
            </a:extLst>
          </p:cNvPr>
          <p:cNvSpPr>
            <a:spLocks noGrp="1"/>
          </p:cNvSpPr>
          <p:nvPr>
            <p:ph type="sldNum" sz="quarter" idx="12"/>
          </p:nvPr>
        </p:nvSpPr>
        <p:spPr/>
        <p:txBody>
          <a:bodyPr/>
          <a:lstStyle/>
          <a:p>
            <a:fld id="{C17DEEE6-D690-104F-981A-CAF056517F4C}" type="slidenum">
              <a:rPr lang="es-CO" smtClean="0"/>
              <a:t>‹Nº›</a:t>
            </a:fld>
            <a:endParaRPr lang="es-CO"/>
          </a:p>
        </p:txBody>
      </p:sp>
    </p:spTree>
    <p:extLst>
      <p:ext uri="{BB962C8B-B14F-4D97-AF65-F5344CB8AC3E}">
        <p14:creationId xmlns:p14="http://schemas.microsoft.com/office/powerpoint/2010/main" val="13292584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B8C3BB74-36B6-D943-A501-787CF4E81392}"/>
              </a:ext>
            </a:extLst>
          </p:cNvPr>
          <p:cNvSpPr>
            <a:spLocks noGrp="1"/>
          </p:cNvSpPr>
          <p:nvPr>
            <p:ph type="title"/>
          </p:nvPr>
        </p:nvSpPr>
        <p:spPr/>
        <p:txBody>
          <a:bodyPr/>
          <a:lstStyle/>
          <a:p>
            <a:r>
              <a:rPr lang="es-ES"/>
              <a:t>Haga clic para modificar el estilo de título del patrón</a:t>
            </a:r>
            <a:endParaRPr lang="es-CO"/>
          </a:p>
        </p:txBody>
      </p:sp>
      <p:sp>
        <p:nvSpPr>
          <p:cNvPr id="3" name="Marcador de texto vertical 2">
            <a:extLst>
              <a:ext uri="{FF2B5EF4-FFF2-40B4-BE49-F238E27FC236}">
                <a16:creationId xmlns:a16="http://schemas.microsoft.com/office/drawing/2014/main" id="{D26FE9D9-2CEE-A84D-8CC9-06AD38F2582D}"/>
              </a:ext>
            </a:extLst>
          </p:cNvPr>
          <p:cNvSpPr>
            <a:spLocks noGrp="1"/>
          </p:cNvSpPr>
          <p:nvPr>
            <p:ph type="body" orient="vert" idx="1"/>
          </p:nvPr>
        </p:nvSpPr>
        <p:spPr/>
        <p:txBody>
          <a:bodyPr vert="eaVert"/>
          <a:lstStyle/>
          <a:p>
            <a:r>
              <a:rPr lang="es-ES"/>
              <a:t>Editar los estilos de texto del patrón
Segundo nivel
Tercer nivel
Cuarto nivel
Quinto nivel</a:t>
            </a:r>
            <a:endParaRPr lang="es-CO"/>
          </a:p>
        </p:txBody>
      </p:sp>
      <p:sp>
        <p:nvSpPr>
          <p:cNvPr id="4" name="Marcador de fecha 3">
            <a:extLst>
              <a:ext uri="{FF2B5EF4-FFF2-40B4-BE49-F238E27FC236}">
                <a16:creationId xmlns:a16="http://schemas.microsoft.com/office/drawing/2014/main" id="{9364B564-3A3E-0D4A-90DD-EB27030CF44D}"/>
              </a:ext>
            </a:extLst>
          </p:cNvPr>
          <p:cNvSpPr>
            <a:spLocks noGrp="1"/>
          </p:cNvSpPr>
          <p:nvPr>
            <p:ph type="dt" sz="half" idx="10"/>
          </p:nvPr>
        </p:nvSpPr>
        <p:spPr/>
        <p:txBody>
          <a:bodyPr/>
          <a:lstStyle/>
          <a:p>
            <a:fld id="{6601446C-6768-DC41-A501-91160DEF1BA3}" type="datetimeFigureOut">
              <a:rPr lang="es-CO" smtClean="0"/>
              <a:t>10/02/2021</a:t>
            </a:fld>
            <a:endParaRPr lang="es-CO"/>
          </a:p>
        </p:txBody>
      </p:sp>
      <p:sp>
        <p:nvSpPr>
          <p:cNvPr id="5" name="Marcador de pie de página 4">
            <a:extLst>
              <a:ext uri="{FF2B5EF4-FFF2-40B4-BE49-F238E27FC236}">
                <a16:creationId xmlns:a16="http://schemas.microsoft.com/office/drawing/2014/main" id="{0088A8B6-B734-4343-B45B-ECC39853A352}"/>
              </a:ext>
            </a:extLst>
          </p:cNvPr>
          <p:cNvSpPr>
            <a:spLocks noGrp="1"/>
          </p:cNvSpPr>
          <p:nvPr>
            <p:ph type="ftr" sz="quarter" idx="11"/>
          </p:nvPr>
        </p:nvSpPr>
        <p:spPr/>
        <p:txBody>
          <a:bodyPr/>
          <a:lstStyle/>
          <a:p>
            <a:endParaRPr lang="es-CO"/>
          </a:p>
        </p:txBody>
      </p:sp>
      <p:sp>
        <p:nvSpPr>
          <p:cNvPr id="6" name="Marcador de número de diapositiva 5">
            <a:extLst>
              <a:ext uri="{FF2B5EF4-FFF2-40B4-BE49-F238E27FC236}">
                <a16:creationId xmlns:a16="http://schemas.microsoft.com/office/drawing/2014/main" id="{0FD5BA7A-4FA4-8641-94A9-D9DA39845339}"/>
              </a:ext>
            </a:extLst>
          </p:cNvPr>
          <p:cNvSpPr>
            <a:spLocks noGrp="1"/>
          </p:cNvSpPr>
          <p:nvPr>
            <p:ph type="sldNum" sz="quarter" idx="12"/>
          </p:nvPr>
        </p:nvSpPr>
        <p:spPr/>
        <p:txBody>
          <a:bodyPr/>
          <a:lstStyle/>
          <a:p>
            <a:fld id="{C17DEEE6-D690-104F-981A-CAF056517F4C}" type="slidenum">
              <a:rPr lang="es-CO" smtClean="0"/>
              <a:t>‹Nº›</a:t>
            </a:fld>
            <a:endParaRPr lang="es-CO"/>
          </a:p>
        </p:txBody>
      </p:sp>
    </p:spTree>
    <p:extLst>
      <p:ext uri="{BB962C8B-B14F-4D97-AF65-F5344CB8AC3E}">
        <p14:creationId xmlns:p14="http://schemas.microsoft.com/office/powerpoint/2010/main" val="223772201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Título vertical 1">
            <a:extLst>
              <a:ext uri="{FF2B5EF4-FFF2-40B4-BE49-F238E27FC236}">
                <a16:creationId xmlns:a16="http://schemas.microsoft.com/office/drawing/2014/main" id="{FBD7017D-AA39-FA41-B6FA-FDED62060EBE}"/>
              </a:ext>
            </a:extLst>
          </p:cNvPr>
          <p:cNvSpPr>
            <a:spLocks noGrp="1"/>
          </p:cNvSpPr>
          <p:nvPr>
            <p:ph type="title" orient="vert"/>
          </p:nvPr>
        </p:nvSpPr>
        <p:spPr>
          <a:xfrm>
            <a:off x="8724900" y="365125"/>
            <a:ext cx="2628900" cy="5811838"/>
          </a:xfrm>
        </p:spPr>
        <p:txBody>
          <a:bodyPr vert="eaVert"/>
          <a:lstStyle/>
          <a:p>
            <a:r>
              <a:rPr lang="es-ES"/>
              <a:t>Haga clic para modificar el estilo de título del patrón</a:t>
            </a:r>
            <a:endParaRPr lang="es-CO"/>
          </a:p>
        </p:txBody>
      </p:sp>
      <p:sp>
        <p:nvSpPr>
          <p:cNvPr id="3" name="Marcador de texto vertical 2">
            <a:extLst>
              <a:ext uri="{FF2B5EF4-FFF2-40B4-BE49-F238E27FC236}">
                <a16:creationId xmlns:a16="http://schemas.microsoft.com/office/drawing/2014/main" id="{FB92C920-E61E-8940-B733-C9724A03073B}"/>
              </a:ext>
            </a:extLst>
          </p:cNvPr>
          <p:cNvSpPr>
            <a:spLocks noGrp="1"/>
          </p:cNvSpPr>
          <p:nvPr>
            <p:ph type="body" orient="vert" idx="1"/>
          </p:nvPr>
        </p:nvSpPr>
        <p:spPr>
          <a:xfrm>
            <a:off x="838200" y="365125"/>
            <a:ext cx="7734300" cy="5811838"/>
          </a:xfrm>
        </p:spPr>
        <p:txBody>
          <a:bodyPr vert="eaVert"/>
          <a:lstStyle/>
          <a:p>
            <a:r>
              <a:rPr lang="es-ES"/>
              <a:t>Editar los estilos de texto del patrón
Segundo nivel
Tercer nivel
Cuarto nivel
Quinto nivel</a:t>
            </a:r>
            <a:endParaRPr lang="es-CO"/>
          </a:p>
        </p:txBody>
      </p:sp>
      <p:sp>
        <p:nvSpPr>
          <p:cNvPr id="4" name="Marcador de fecha 3">
            <a:extLst>
              <a:ext uri="{FF2B5EF4-FFF2-40B4-BE49-F238E27FC236}">
                <a16:creationId xmlns:a16="http://schemas.microsoft.com/office/drawing/2014/main" id="{BB88DE3C-C1B1-4A44-A690-4438B1DB9057}"/>
              </a:ext>
            </a:extLst>
          </p:cNvPr>
          <p:cNvSpPr>
            <a:spLocks noGrp="1"/>
          </p:cNvSpPr>
          <p:nvPr>
            <p:ph type="dt" sz="half" idx="10"/>
          </p:nvPr>
        </p:nvSpPr>
        <p:spPr/>
        <p:txBody>
          <a:bodyPr/>
          <a:lstStyle/>
          <a:p>
            <a:fld id="{6601446C-6768-DC41-A501-91160DEF1BA3}" type="datetimeFigureOut">
              <a:rPr lang="es-CO" smtClean="0"/>
              <a:t>10/02/2021</a:t>
            </a:fld>
            <a:endParaRPr lang="es-CO"/>
          </a:p>
        </p:txBody>
      </p:sp>
      <p:sp>
        <p:nvSpPr>
          <p:cNvPr id="5" name="Marcador de pie de página 4">
            <a:extLst>
              <a:ext uri="{FF2B5EF4-FFF2-40B4-BE49-F238E27FC236}">
                <a16:creationId xmlns:a16="http://schemas.microsoft.com/office/drawing/2014/main" id="{0350322C-A504-F941-B72B-4B9AE403283A}"/>
              </a:ext>
            </a:extLst>
          </p:cNvPr>
          <p:cNvSpPr>
            <a:spLocks noGrp="1"/>
          </p:cNvSpPr>
          <p:nvPr>
            <p:ph type="ftr" sz="quarter" idx="11"/>
          </p:nvPr>
        </p:nvSpPr>
        <p:spPr/>
        <p:txBody>
          <a:bodyPr/>
          <a:lstStyle/>
          <a:p>
            <a:endParaRPr lang="es-CO"/>
          </a:p>
        </p:txBody>
      </p:sp>
      <p:sp>
        <p:nvSpPr>
          <p:cNvPr id="6" name="Marcador de número de diapositiva 5">
            <a:extLst>
              <a:ext uri="{FF2B5EF4-FFF2-40B4-BE49-F238E27FC236}">
                <a16:creationId xmlns:a16="http://schemas.microsoft.com/office/drawing/2014/main" id="{A0882228-1A69-4449-9D71-4DFE2733EAD5}"/>
              </a:ext>
            </a:extLst>
          </p:cNvPr>
          <p:cNvSpPr>
            <a:spLocks noGrp="1"/>
          </p:cNvSpPr>
          <p:nvPr>
            <p:ph type="sldNum" sz="quarter" idx="12"/>
          </p:nvPr>
        </p:nvSpPr>
        <p:spPr/>
        <p:txBody>
          <a:bodyPr/>
          <a:lstStyle/>
          <a:p>
            <a:fld id="{C17DEEE6-D690-104F-981A-CAF056517F4C}" type="slidenum">
              <a:rPr lang="es-CO" smtClean="0"/>
              <a:t>‹Nº›</a:t>
            </a:fld>
            <a:endParaRPr lang="es-CO"/>
          </a:p>
        </p:txBody>
      </p:sp>
    </p:spTree>
    <p:extLst>
      <p:ext uri="{BB962C8B-B14F-4D97-AF65-F5344CB8AC3E}">
        <p14:creationId xmlns:p14="http://schemas.microsoft.com/office/powerpoint/2010/main" val="427331486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45B5721-A574-F448-80AC-0944F33B08C2}"/>
              </a:ext>
            </a:extLst>
          </p:cNvPr>
          <p:cNvSpPr>
            <a:spLocks noGrp="1"/>
          </p:cNvSpPr>
          <p:nvPr>
            <p:ph type="title"/>
          </p:nvPr>
        </p:nvSpPr>
        <p:spPr/>
        <p:txBody>
          <a:bodyPr/>
          <a:lstStyle/>
          <a:p>
            <a:r>
              <a:rPr lang="es-ES"/>
              <a:t>Haga clic para modificar el estilo de título del patrón</a:t>
            </a:r>
            <a:endParaRPr lang="es-CO"/>
          </a:p>
        </p:txBody>
      </p:sp>
      <p:sp>
        <p:nvSpPr>
          <p:cNvPr id="3" name="Marcador de contenido 2">
            <a:extLst>
              <a:ext uri="{FF2B5EF4-FFF2-40B4-BE49-F238E27FC236}">
                <a16:creationId xmlns:a16="http://schemas.microsoft.com/office/drawing/2014/main" id="{20999738-D3CD-6E45-AEE7-D9856CF34ABE}"/>
              </a:ext>
            </a:extLst>
          </p:cNvPr>
          <p:cNvSpPr>
            <a:spLocks noGrp="1"/>
          </p:cNvSpPr>
          <p:nvPr>
            <p:ph idx="1"/>
          </p:nvPr>
        </p:nvSpPr>
        <p:spPr/>
        <p:txBody>
          <a:bodyPr/>
          <a:lstStyle/>
          <a:p>
            <a:r>
              <a:rPr lang="es-ES"/>
              <a:t>Editar los estilos de texto del patrón
Segundo nivel
Tercer nivel
Cuarto nivel
Quinto nivel</a:t>
            </a:r>
            <a:endParaRPr lang="es-CO"/>
          </a:p>
        </p:txBody>
      </p:sp>
      <p:sp>
        <p:nvSpPr>
          <p:cNvPr id="4" name="Marcador de fecha 3">
            <a:extLst>
              <a:ext uri="{FF2B5EF4-FFF2-40B4-BE49-F238E27FC236}">
                <a16:creationId xmlns:a16="http://schemas.microsoft.com/office/drawing/2014/main" id="{CEBC9EAB-8938-E443-B4B6-BBCEA1E5DA41}"/>
              </a:ext>
            </a:extLst>
          </p:cNvPr>
          <p:cNvSpPr>
            <a:spLocks noGrp="1"/>
          </p:cNvSpPr>
          <p:nvPr>
            <p:ph type="dt" sz="half" idx="10"/>
          </p:nvPr>
        </p:nvSpPr>
        <p:spPr/>
        <p:txBody>
          <a:bodyPr/>
          <a:lstStyle/>
          <a:p>
            <a:fld id="{6601446C-6768-DC41-A501-91160DEF1BA3}" type="datetimeFigureOut">
              <a:rPr lang="es-CO" smtClean="0"/>
              <a:t>10/02/2021</a:t>
            </a:fld>
            <a:endParaRPr lang="es-CO"/>
          </a:p>
        </p:txBody>
      </p:sp>
      <p:sp>
        <p:nvSpPr>
          <p:cNvPr id="5" name="Marcador de pie de página 4">
            <a:extLst>
              <a:ext uri="{FF2B5EF4-FFF2-40B4-BE49-F238E27FC236}">
                <a16:creationId xmlns:a16="http://schemas.microsoft.com/office/drawing/2014/main" id="{C18A804B-BCA1-9347-A68C-6D99455B344C}"/>
              </a:ext>
            </a:extLst>
          </p:cNvPr>
          <p:cNvSpPr>
            <a:spLocks noGrp="1"/>
          </p:cNvSpPr>
          <p:nvPr>
            <p:ph type="ftr" sz="quarter" idx="11"/>
          </p:nvPr>
        </p:nvSpPr>
        <p:spPr/>
        <p:txBody>
          <a:bodyPr/>
          <a:lstStyle/>
          <a:p>
            <a:endParaRPr lang="es-CO"/>
          </a:p>
        </p:txBody>
      </p:sp>
      <p:sp>
        <p:nvSpPr>
          <p:cNvPr id="6" name="Marcador de número de diapositiva 5">
            <a:extLst>
              <a:ext uri="{FF2B5EF4-FFF2-40B4-BE49-F238E27FC236}">
                <a16:creationId xmlns:a16="http://schemas.microsoft.com/office/drawing/2014/main" id="{DA093373-E21A-2D4F-9692-202D494C67D5}"/>
              </a:ext>
            </a:extLst>
          </p:cNvPr>
          <p:cNvSpPr>
            <a:spLocks noGrp="1"/>
          </p:cNvSpPr>
          <p:nvPr>
            <p:ph type="sldNum" sz="quarter" idx="12"/>
          </p:nvPr>
        </p:nvSpPr>
        <p:spPr/>
        <p:txBody>
          <a:bodyPr/>
          <a:lstStyle/>
          <a:p>
            <a:fld id="{C17DEEE6-D690-104F-981A-CAF056517F4C}" type="slidenum">
              <a:rPr lang="es-CO" smtClean="0"/>
              <a:t>‹Nº›</a:t>
            </a:fld>
            <a:endParaRPr lang="es-CO"/>
          </a:p>
        </p:txBody>
      </p:sp>
    </p:spTree>
    <p:extLst>
      <p:ext uri="{BB962C8B-B14F-4D97-AF65-F5344CB8AC3E}">
        <p14:creationId xmlns:p14="http://schemas.microsoft.com/office/powerpoint/2010/main" val="273113674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E4DB22D1-5540-824E-9202-9B13900E420E}"/>
              </a:ext>
            </a:extLst>
          </p:cNvPr>
          <p:cNvSpPr>
            <a:spLocks noGrp="1"/>
          </p:cNvSpPr>
          <p:nvPr>
            <p:ph type="title"/>
          </p:nvPr>
        </p:nvSpPr>
        <p:spPr>
          <a:xfrm>
            <a:off x="831850" y="1709738"/>
            <a:ext cx="10515600" cy="2852737"/>
          </a:xfrm>
        </p:spPr>
        <p:txBody>
          <a:bodyPr anchor="b"/>
          <a:lstStyle>
            <a:lvl1pPr>
              <a:defRPr sz="6000"/>
            </a:lvl1pPr>
          </a:lstStyle>
          <a:p>
            <a:r>
              <a:rPr lang="es-ES"/>
              <a:t>Haga clic para modificar el estilo de título del patrón</a:t>
            </a:r>
            <a:endParaRPr lang="es-CO"/>
          </a:p>
        </p:txBody>
      </p:sp>
      <p:sp>
        <p:nvSpPr>
          <p:cNvPr id="3" name="Marcador de texto 2">
            <a:extLst>
              <a:ext uri="{FF2B5EF4-FFF2-40B4-BE49-F238E27FC236}">
                <a16:creationId xmlns:a16="http://schemas.microsoft.com/office/drawing/2014/main" id="{9E559F1C-9C2C-8440-A6CE-EA207947DBF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r>
              <a:rPr lang="es-ES"/>
              <a:t>Editar los estilos de texto del patrón
Segundo nivel
Tercer nivel
Cuarto nivel
Quinto nivel</a:t>
            </a:r>
            <a:endParaRPr lang="es-CO"/>
          </a:p>
        </p:txBody>
      </p:sp>
      <p:sp>
        <p:nvSpPr>
          <p:cNvPr id="4" name="Marcador de fecha 3">
            <a:extLst>
              <a:ext uri="{FF2B5EF4-FFF2-40B4-BE49-F238E27FC236}">
                <a16:creationId xmlns:a16="http://schemas.microsoft.com/office/drawing/2014/main" id="{F2FB7589-0E97-DA49-B0E4-BF334A94A581}"/>
              </a:ext>
            </a:extLst>
          </p:cNvPr>
          <p:cNvSpPr>
            <a:spLocks noGrp="1"/>
          </p:cNvSpPr>
          <p:nvPr>
            <p:ph type="dt" sz="half" idx="10"/>
          </p:nvPr>
        </p:nvSpPr>
        <p:spPr/>
        <p:txBody>
          <a:bodyPr/>
          <a:lstStyle/>
          <a:p>
            <a:fld id="{6601446C-6768-DC41-A501-91160DEF1BA3}" type="datetimeFigureOut">
              <a:rPr lang="es-CO" smtClean="0"/>
              <a:t>10/02/2021</a:t>
            </a:fld>
            <a:endParaRPr lang="es-CO"/>
          </a:p>
        </p:txBody>
      </p:sp>
      <p:sp>
        <p:nvSpPr>
          <p:cNvPr id="5" name="Marcador de pie de página 4">
            <a:extLst>
              <a:ext uri="{FF2B5EF4-FFF2-40B4-BE49-F238E27FC236}">
                <a16:creationId xmlns:a16="http://schemas.microsoft.com/office/drawing/2014/main" id="{1B810C47-7801-9D46-9B68-FC6AC0D546CA}"/>
              </a:ext>
            </a:extLst>
          </p:cNvPr>
          <p:cNvSpPr>
            <a:spLocks noGrp="1"/>
          </p:cNvSpPr>
          <p:nvPr>
            <p:ph type="ftr" sz="quarter" idx="11"/>
          </p:nvPr>
        </p:nvSpPr>
        <p:spPr/>
        <p:txBody>
          <a:bodyPr/>
          <a:lstStyle/>
          <a:p>
            <a:endParaRPr lang="es-CO"/>
          </a:p>
        </p:txBody>
      </p:sp>
      <p:sp>
        <p:nvSpPr>
          <p:cNvPr id="6" name="Marcador de número de diapositiva 5">
            <a:extLst>
              <a:ext uri="{FF2B5EF4-FFF2-40B4-BE49-F238E27FC236}">
                <a16:creationId xmlns:a16="http://schemas.microsoft.com/office/drawing/2014/main" id="{184537CD-CF4A-CE4C-8279-EE017EA0B4D2}"/>
              </a:ext>
            </a:extLst>
          </p:cNvPr>
          <p:cNvSpPr>
            <a:spLocks noGrp="1"/>
          </p:cNvSpPr>
          <p:nvPr>
            <p:ph type="sldNum" sz="quarter" idx="12"/>
          </p:nvPr>
        </p:nvSpPr>
        <p:spPr/>
        <p:txBody>
          <a:bodyPr/>
          <a:lstStyle/>
          <a:p>
            <a:fld id="{C17DEEE6-D690-104F-981A-CAF056517F4C}" type="slidenum">
              <a:rPr lang="es-CO" smtClean="0"/>
              <a:t>‹Nº›</a:t>
            </a:fld>
            <a:endParaRPr lang="es-CO"/>
          </a:p>
        </p:txBody>
      </p:sp>
    </p:spTree>
    <p:extLst>
      <p:ext uri="{BB962C8B-B14F-4D97-AF65-F5344CB8AC3E}">
        <p14:creationId xmlns:p14="http://schemas.microsoft.com/office/powerpoint/2010/main" val="6649201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14B193D6-853E-F64D-97CB-A5AD1DBCCF55}"/>
              </a:ext>
            </a:extLst>
          </p:cNvPr>
          <p:cNvSpPr>
            <a:spLocks noGrp="1"/>
          </p:cNvSpPr>
          <p:nvPr>
            <p:ph type="title"/>
          </p:nvPr>
        </p:nvSpPr>
        <p:spPr/>
        <p:txBody>
          <a:bodyPr/>
          <a:lstStyle/>
          <a:p>
            <a:r>
              <a:rPr lang="es-ES"/>
              <a:t>Haga clic para modificar el estilo de título del patrón</a:t>
            </a:r>
            <a:endParaRPr lang="es-CO"/>
          </a:p>
        </p:txBody>
      </p:sp>
      <p:sp>
        <p:nvSpPr>
          <p:cNvPr id="3" name="Marcador de contenido 2">
            <a:extLst>
              <a:ext uri="{FF2B5EF4-FFF2-40B4-BE49-F238E27FC236}">
                <a16:creationId xmlns:a16="http://schemas.microsoft.com/office/drawing/2014/main" id="{185C8BF1-D0E8-EB4E-AA0F-1E760CA231BC}"/>
              </a:ext>
            </a:extLst>
          </p:cNvPr>
          <p:cNvSpPr>
            <a:spLocks noGrp="1"/>
          </p:cNvSpPr>
          <p:nvPr>
            <p:ph sz="half" idx="1"/>
          </p:nvPr>
        </p:nvSpPr>
        <p:spPr>
          <a:xfrm>
            <a:off x="838200" y="1825625"/>
            <a:ext cx="5181600" cy="4351338"/>
          </a:xfrm>
        </p:spPr>
        <p:txBody>
          <a:bodyPr/>
          <a:lstStyle/>
          <a:p>
            <a:r>
              <a:rPr lang="es-ES"/>
              <a:t>Editar los estilos de texto del patrón
Segundo nivel
Tercer nivel
Cuarto nivel
Quinto nivel</a:t>
            </a:r>
            <a:endParaRPr lang="es-CO"/>
          </a:p>
        </p:txBody>
      </p:sp>
      <p:sp>
        <p:nvSpPr>
          <p:cNvPr id="4" name="Marcador de contenido 3">
            <a:extLst>
              <a:ext uri="{FF2B5EF4-FFF2-40B4-BE49-F238E27FC236}">
                <a16:creationId xmlns:a16="http://schemas.microsoft.com/office/drawing/2014/main" id="{6BEDF311-78F8-FF45-9CDB-634529A26863}"/>
              </a:ext>
            </a:extLst>
          </p:cNvPr>
          <p:cNvSpPr>
            <a:spLocks noGrp="1"/>
          </p:cNvSpPr>
          <p:nvPr>
            <p:ph sz="half" idx="2"/>
          </p:nvPr>
        </p:nvSpPr>
        <p:spPr>
          <a:xfrm>
            <a:off x="6172200" y="1825625"/>
            <a:ext cx="5181600" cy="4351338"/>
          </a:xfrm>
        </p:spPr>
        <p:txBody>
          <a:bodyPr/>
          <a:lstStyle/>
          <a:p>
            <a:r>
              <a:rPr lang="es-ES"/>
              <a:t>Editar los estilos de texto del patrón
Segundo nivel
Tercer nivel
Cuarto nivel
Quinto nivel</a:t>
            </a:r>
            <a:endParaRPr lang="es-CO"/>
          </a:p>
        </p:txBody>
      </p:sp>
      <p:sp>
        <p:nvSpPr>
          <p:cNvPr id="5" name="Marcador de fecha 4">
            <a:extLst>
              <a:ext uri="{FF2B5EF4-FFF2-40B4-BE49-F238E27FC236}">
                <a16:creationId xmlns:a16="http://schemas.microsoft.com/office/drawing/2014/main" id="{197F52AA-55CD-4A48-A087-0694E93D2CAA}"/>
              </a:ext>
            </a:extLst>
          </p:cNvPr>
          <p:cNvSpPr>
            <a:spLocks noGrp="1"/>
          </p:cNvSpPr>
          <p:nvPr>
            <p:ph type="dt" sz="half" idx="10"/>
          </p:nvPr>
        </p:nvSpPr>
        <p:spPr/>
        <p:txBody>
          <a:bodyPr/>
          <a:lstStyle/>
          <a:p>
            <a:fld id="{6601446C-6768-DC41-A501-91160DEF1BA3}" type="datetimeFigureOut">
              <a:rPr lang="es-CO" smtClean="0"/>
              <a:t>10/02/2021</a:t>
            </a:fld>
            <a:endParaRPr lang="es-CO"/>
          </a:p>
        </p:txBody>
      </p:sp>
      <p:sp>
        <p:nvSpPr>
          <p:cNvPr id="6" name="Marcador de pie de página 5">
            <a:extLst>
              <a:ext uri="{FF2B5EF4-FFF2-40B4-BE49-F238E27FC236}">
                <a16:creationId xmlns:a16="http://schemas.microsoft.com/office/drawing/2014/main" id="{61ACD2CB-1293-E343-BC8C-AD7F57523C1E}"/>
              </a:ext>
            </a:extLst>
          </p:cNvPr>
          <p:cNvSpPr>
            <a:spLocks noGrp="1"/>
          </p:cNvSpPr>
          <p:nvPr>
            <p:ph type="ftr" sz="quarter" idx="11"/>
          </p:nvPr>
        </p:nvSpPr>
        <p:spPr/>
        <p:txBody>
          <a:bodyPr/>
          <a:lstStyle/>
          <a:p>
            <a:endParaRPr lang="es-CO"/>
          </a:p>
        </p:txBody>
      </p:sp>
      <p:sp>
        <p:nvSpPr>
          <p:cNvPr id="7" name="Marcador de número de diapositiva 6">
            <a:extLst>
              <a:ext uri="{FF2B5EF4-FFF2-40B4-BE49-F238E27FC236}">
                <a16:creationId xmlns:a16="http://schemas.microsoft.com/office/drawing/2014/main" id="{F14C51B0-06FB-3941-99A0-422EF845813C}"/>
              </a:ext>
            </a:extLst>
          </p:cNvPr>
          <p:cNvSpPr>
            <a:spLocks noGrp="1"/>
          </p:cNvSpPr>
          <p:nvPr>
            <p:ph type="sldNum" sz="quarter" idx="12"/>
          </p:nvPr>
        </p:nvSpPr>
        <p:spPr/>
        <p:txBody>
          <a:bodyPr/>
          <a:lstStyle/>
          <a:p>
            <a:fld id="{C17DEEE6-D690-104F-981A-CAF056517F4C}" type="slidenum">
              <a:rPr lang="es-CO" smtClean="0"/>
              <a:t>‹Nº›</a:t>
            </a:fld>
            <a:endParaRPr lang="es-CO"/>
          </a:p>
        </p:txBody>
      </p:sp>
    </p:spTree>
    <p:extLst>
      <p:ext uri="{BB962C8B-B14F-4D97-AF65-F5344CB8AC3E}">
        <p14:creationId xmlns:p14="http://schemas.microsoft.com/office/powerpoint/2010/main" val="5331385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AFDA2F4-597B-CB42-AB7B-5C7EB2DF51BC}"/>
              </a:ext>
            </a:extLst>
          </p:cNvPr>
          <p:cNvSpPr>
            <a:spLocks noGrp="1"/>
          </p:cNvSpPr>
          <p:nvPr>
            <p:ph type="title"/>
          </p:nvPr>
        </p:nvSpPr>
        <p:spPr>
          <a:xfrm>
            <a:off x="839788" y="365125"/>
            <a:ext cx="10515600" cy="1325563"/>
          </a:xfrm>
        </p:spPr>
        <p:txBody>
          <a:bodyPr/>
          <a:lstStyle/>
          <a:p>
            <a:r>
              <a:rPr lang="es-ES"/>
              <a:t>Haga clic para modificar el estilo de título del patrón</a:t>
            </a:r>
            <a:endParaRPr lang="es-CO"/>
          </a:p>
        </p:txBody>
      </p:sp>
      <p:sp>
        <p:nvSpPr>
          <p:cNvPr id="3" name="Marcador de texto 2">
            <a:extLst>
              <a:ext uri="{FF2B5EF4-FFF2-40B4-BE49-F238E27FC236}">
                <a16:creationId xmlns:a16="http://schemas.microsoft.com/office/drawing/2014/main" id="{8343529C-46D7-3549-A636-FCA8B146303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r>
              <a:rPr lang="es-ES"/>
              <a:t>Editar los estilos de texto del patrón
Segundo nivel
Tercer nivel
Cuarto nivel
Quinto nivel</a:t>
            </a:r>
            <a:endParaRPr lang="es-CO"/>
          </a:p>
        </p:txBody>
      </p:sp>
      <p:sp>
        <p:nvSpPr>
          <p:cNvPr id="4" name="Marcador de contenido 3">
            <a:extLst>
              <a:ext uri="{FF2B5EF4-FFF2-40B4-BE49-F238E27FC236}">
                <a16:creationId xmlns:a16="http://schemas.microsoft.com/office/drawing/2014/main" id="{B4D37216-0B64-0641-8E47-59FAC1BC8503}"/>
              </a:ext>
            </a:extLst>
          </p:cNvPr>
          <p:cNvSpPr>
            <a:spLocks noGrp="1"/>
          </p:cNvSpPr>
          <p:nvPr>
            <p:ph sz="half" idx="2"/>
          </p:nvPr>
        </p:nvSpPr>
        <p:spPr>
          <a:xfrm>
            <a:off x="839788" y="2505075"/>
            <a:ext cx="5157787" cy="3684588"/>
          </a:xfrm>
        </p:spPr>
        <p:txBody>
          <a:bodyPr/>
          <a:lstStyle/>
          <a:p>
            <a:r>
              <a:rPr lang="es-ES"/>
              <a:t>Editar los estilos de texto del patrón
Segundo nivel
Tercer nivel
Cuarto nivel
Quinto nivel</a:t>
            </a:r>
            <a:endParaRPr lang="es-CO"/>
          </a:p>
        </p:txBody>
      </p:sp>
      <p:sp>
        <p:nvSpPr>
          <p:cNvPr id="5" name="Marcador de texto 4">
            <a:extLst>
              <a:ext uri="{FF2B5EF4-FFF2-40B4-BE49-F238E27FC236}">
                <a16:creationId xmlns:a16="http://schemas.microsoft.com/office/drawing/2014/main" id="{3B1FF59D-A5FF-6B4C-A024-28277F83585F}"/>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r>
              <a:rPr lang="es-ES"/>
              <a:t>Editar los estilos de texto del patrón
Segundo nivel
Tercer nivel
Cuarto nivel
Quinto nivel</a:t>
            </a:r>
            <a:endParaRPr lang="es-CO"/>
          </a:p>
        </p:txBody>
      </p:sp>
      <p:sp>
        <p:nvSpPr>
          <p:cNvPr id="6" name="Marcador de contenido 5">
            <a:extLst>
              <a:ext uri="{FF2B5EF4-FFF2-40B4-BE49-F238E27FC236}">
                <a16:creationId xmlns:a16="http://schemas.microsoft.com/office/drawing/2014/main" id="{3BDA8531-3BC1-4E49-8811-C8CAA1B39E01}"/>
              </a:ext>
            </a:extLst>
          </p:cNvPr>
          <p:cNvSpPr>
            <a:spLocks noGrp="1"/>
          </p:cNvSpPr>
          <p:nvPr>
            <p:ph sz="quarter" idx="4"/>
          </p:nvPr>
        </p:nvSpPr>
        <p:spPr>
          <a:xfrm>
            <a:off x="6172200" y="2505075"/>
            <a:ext cx="5183188" cy="3684588"/>
          </a:xfrm>
        </p:spPr>
        <p:txBody>
          <a:bodyPr/>
          <a:lstStyle/>
          <a:p>
            <a:r>
              <a:rPr lang="es-ES"/>
              <a:t>Editar los estilos de texto del patrón
Segundo nivel
Tercer nivel
Cuarto nivel
Quinto nivel</a:t>
            </a:r>
            <a:endParaRPr lang="es-CO"/>
          </a:p>
        </p:txBody>
      </p:sp>
      <p:sp>
        <p:nvSpPr>
          <p:cNvPr id="7" name="Marcador de fecha 6">
            <a:extLst>
              <a:ext uri="{FF2B5EF4-FFF2-40B4-BE49-F238E27FC236}">
                <a16:creationId xmlns:a16="http://schemas.microsoft.com/office/drawing/2014/main" id="{DE35292F-4283-194A-B073-A588C219F299}"/>
              </a:ext>
            </a:extLst>
          </p:cNvPr>
          <p:cNvSpPr>
            <a:spLocks noGrp="1"/>
          </p:cNvSpPr>
          <p:nvPr>
            <p:ph type="dt" sz="half" idx="10"/>
          </p:nvPr>
        </p:nvSpPr>
        <p:spPr/>
        <p:txBody>
          <a:bodyPr/>
          <a:lstStyle/>
          <a:p>
            <a:fld id="{6601446C-6768-DC41-A501-91160DEF1BA3}" type="datetimeFigureOut">
              <a:rPr lang="es-CO" smtClean="0"/>
              <a:t>10/02/2021</a:t>
            </a:fld>
            <a:endParaRPr lang="es-CO"/>
          </a:p>
        </p:txBody>
      </p:sp>
      <p:sp>
        <p:nvSpPr>
          <p:cNvPr id="8" name="Marcador de pie de página 7">
            <a:extLst>
              <a:ext uri="{FF2B5EF4-FFF2-40B4-BE49-F238E27FC236}">
                <a16:creationId xmlns:a16="http://schemas.microsoft.com/office/drawing/2014/main" id="{17041783-45CD-7C4E-8A43-70F490304D63}"/>
              </a:ext>
            </a:extLst>
          </p:cNvPr>
          <p:cNvSpPr>
            <a:spLocks noGrp="1"/>
          </p:cNvSpPr>
          <p:nvPr>
            <p:ph type="ftr" sz="quarter" idx="11"/>
          </p:nvPr>
        </p:nvSpPr>
        <p:spPr/>
        <p:txBody>
          <a:bodyPr/>
          <a:lstStyle/>
          <a:p>
            <a:endParaRPr lang="es-CO"/>
          </a:p>
        </p:txBody>
      </p:sp>
      <p:sp>
        <p:nvSpPr>
          <p:cNvPr id="9" name="Marcador de número de diapositiva 8">
            <a:extLst>
              <a:ext uri="{FF2B5EF4-FFF2-40B4-BE49-F238E27FC236}">
                <a16:creationId xmlns:a16="http://schemas.microsoft.com/office/drawing/2014/main" id="{0D61E1EF-3EE0-374D-9A0E-4975B71BA351}"/>
              </a:ext>
            </a:extLst>
          </p:cNvPr>
          <p:cNvSpPr>
            <a:spLocks noGrp="1"/>
          </p:cNvSpPr>
          <p:nvPr>
            <p:ph type="sldNum" sz="quarter" idx="12"/>
          </p:nvPr>
        </p:nvSpPr>
        <p:spPr/>
        <p:txBody>
          <a:bodyPr/>
          <a:lstStyle/>
          <a:p>
            <a:fld id="{C17DEEE6-D690-104F-981A-CAF056517F4C}" type="slidenum">
              <a:rPr lang="es-CO" smtClean="0"/>
              <a:t>‹Nº›</a:t>
            </a:fld>
            <a:endParaRPr lang="es-CO"/>
          </a:p>
        </p:txBody>
      </p:sp>
    </p:spTree>
    <p:extLst>
      <p:ext uri="{BB962C8B-B14F-4D97-AF65-F5344CB8AC3E}">
        <p14:creationId xmlns:p14="http://schemas.microsoft.com/office/powerpoint/2010/main" val="11510362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9EEECB0-DB6C-F348-A4BB-6BE2EB7213E6}"/>
              </a:ext>
            </a:extLst>
          </p:cNvPr>
          <p:cNvSpPr>
            <a:spLocks noGrp="1"/>
          </p:cNvSpPr>
          <p:nvPr>
            <p:ph type="title"/>
          </p:nvPr>
        </p:nvSpPr>
        <p:spPr/>
        <p:txBody>
          <a:bodyPr/>
          <a:lstStyle/>
          <a:p>
            <a:r>
              <a:rPr lang="es-ES"/>
              <a:t>Haga clic para modificar el estilo de título del patrón</a:t>
            </a:r>
            <a:endParaRPr lang="es-CO"/>
          </a:p>
        </p:txBody>
      </p:sp>
      <p:sp>
        <p:nvSpPr>
          <p:cNvPr id="3" name="Marcador de fecha 2">
            <a:extLst>
              <a:ext uri="{FF2B5EF4-FFF2-40B4-BE49-F238E27FC236}">
                <a16:creationId xmlns:a16="http://schemas.microsoft.com/office/drawing/2014/main" id="{C65D765D-8029-0D4F-A65C-F96C9D1FF996}"/>
              </a:ext>
            </a:extLst>
          </p:cNvPr>
          <p:cNvSpPr>
            <a:spLocks noGrp="1"/>
          </p:cNvSpPr>
          <p:nvPr>
            <p:ph type="dt" sz="half" idx="10"/>
          </p:nvPr>
        </p:nvSpPr>
        <p:spPr/>
        <p:txBody>
          <a:bodyPr/>
          <a:lstStyle/>
          <a:p>
            <a:fld id="{6601446C-6768-DC41-A501-91160DEF1BA3}" type="datetimeFigureOut">
              <a:rPr lang="es-CO" smtClean="0"/>
              <a:t>10/02/2021</a:t>
            </a:fld>
            <a:endParaRPr lang="es-CO"/>
          </a:p>
        </p:txBody>
      </p:sp>
      <p:sp>
        <p:nvSpPr>
          <p:cNvPr id="4" name="Marcador de pie de página 3">
            <a:extLst>
              <a:ext uri="{FF2B5EF4-FFF2-40B4-BE49-F238E27FC236}">
                <a16:creationId xmlns:a16="http://schemas.microsoft.com/office/drawing/2014/main" id="{CDA43526-7408-EC4F-A629-8F3EA7AFA89F}"/>
              </a:ext>
            </a:extLst>
          </p:cNvPr>
          <p:cNvSpPr>
            <a:spLocks noGrp="1"/>
          </p:cNvSpPr>
          <p:nvPr>
            <p:ph type="ftr" sz="quarter" idx="11"/>
          </p:nvPr>
        </p:nvSpPr>
        <p:spPr/>
        <p:txBody>
          <a:bodyPr/>
          <a:lstStyle/>
          <a:p>
            <a:endParaRPr lang="es-CO"/>
          </a:p>
        </p:txBody>
      </p:sp>
      <p:sp>
        <p:nvSpPr>
          <p:cNvPr id="5" name="Marcador de número de diapositiva 4">
            <a:extLst>
              <a:ext uri="{FF2B5EF4-FFF2-40B4-BE49-F238E27FC236}">
                <a16:creationId xmlns:a16="http://schemas.microsoft.com/office/drawing/2014/main" id="{37EBED9A-8334-9546-A4F0-60B74B55EB8D}"/>
              </a:ext>
            </a:extLst>
          </p:cNvPr>
          <p:cNvSpPr>
            <a:spLocks noGrp="1"/>
          </p:cNvSpPr>
          <p:nvPr>
            <p:ph type="sldNum" sz="quarter" idx="12"/>
          </p:nvPr>
        </p:nvSpPr>
        <p:spPr/>
        <p:txBody>
          <a:bodyPr/>
          <a:lstStyle/>
          <a:p>
            <a:fld id="{C17DEEE6-D690-104F-981A-CAF056517F4C}" type="slidenum">
              <a:rPr lang="es-CO" smtClean="0"/>
              <a:t>‹Nº›</a:t>
            </a:fld>
            <a:endParaRPr lang="es-CO"/>
          </a:p>
        </p:txBody>
      </p:sp>
    </p:spTree>
    <p:extLst>
      <p:ext uri="{BB962C8B-B14F-4D97-AF65-F5344CB8AC3E}">
        <p14:creationId xmlns:p14="http://schemas.microsoft.com/office/powerpoint/2010/main" val="190080845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Marcador de fecha 1">
            <a:extLst>
              <a:ext uri="{FF2B5EF4-FFF2-40B4-BE49-F238E27FC236}">
                <a16:creationId xmlns:a16="http://schemas.microsoft.com/office/drawing/2014/main" id="{3F169B56-27AF-4342-B9AE-1B3488AA8C4A}"/>
              </a:ext>
            </a:extLst>
          </p:cNvPr>
          <p:cNvSpPr>
            <a:spLocks noGrp="1"/>
          </p:cNvSpPr>
          <p:nvPr>
            <p:ph type="dt" sz="half" idx="10"/>
          </p:nvPr>
        </p:nvSpPr>
        <p:spPr/>
        <p:txBody>
          <a:bodyPr/>
          <a:lstStyle/>
          <a:p>
            <a:fld id="{6601446C-6768-DC41-A501-91160DEF1BA3}" type="datetimeFigureOut">
              <a:rPr lang="es-CO" smtClean="0"/>
              <a:t>10/02/2021</a:t>
            </a:fld>
            <a:endParaRPr lang="es-CO"/>
          </a:p>
        </p:txBody>
      </p:sp>
      <p:sp>
        <p:nvSpPr>
          <p:cNvPr id="3" name="Marcador de pie de página 2">
            <a:extLst>
              <a:ext uri="{FF2B5EF4-FFF2-40B4-BE49-F238E27FC236}">
                <a16:creationId xmlns:a16="http://schemas.microsoft.com/office/drawing/2014/main" id="{2267043B-976F-144E-95C9-35D602E26C73}"/>
              </a:ext>
            </a:extLst>
          </p:cNvPr>
          <p:cNvSpPr>
            <a:spLocks noGrp="1"/>
          </p:cNvSpPr>
          <p:nvPr>
            <p:ph type="ftr" sz="quarter" idx="11"/>
          </p:nvPr>
        </p:nvSpPr>
        <p:spPr/>
        <p:txBody>
          <a:bodyPr/>
          <a:lstStyle/>
          <a:p>
            <a:endParaRPr lang="es-CO"/>
          </a:p>
        </p:txBody>
      </p:sp>
      <p:sp>
        <p:nvSpPr>
          <p:cNvPr id="4" name="Marcador de número de diapositiva 3">
            <a:extLst>
              <a:ext uri="{FF2B5EF4-FFF2-40B4-BE49-F238E27FC236}">
                <a16:creationId xmlns:a16="http://schemas.microsoft.com/office/drawing/2014/main" id="{3912FD0B-594D-1947-990E-A9E0D921AD11}"/>
              </a:ext>
            </a:extLst>
          </p:cNvPr>
          <p:cNvSpPr>
            <a:spLocks noGrp="1"/>
          </p:cNvSpPr>
          <p:nvPr>
            <p:ph type="sldNum" sz="quarter" idx="12"/>
          </p:nvPr>
        </p:nvSpPr>
        <p:spPr/>
        <p:txBody>
          <a:bodyPr/>
          <a:lstStyle/>
          <a:p>
            <a:fld id="{C17DEEE6-D690-104F-981A-CAF056517F4C}" type="slidenum">
              <a:rPr lang="es-CO" smtClean="0"/>
              <a:t>‹Nº›</a:t>
            </a:fld>
            <a:endParaRPr lang="es-CO"/>
          </a:p>
        </p:txBody>
      </p:sp>
    </p:spTree>
    <p:extLst>
      <p:ext uri="{BB962C8B-B14F-4D97-AF65-F5344CB8AC3E}">
        <p14:creationId xmlns:p14="http://schemas.microsoft.com/office/powerpoint/2010/main" val="33947915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F160F33E-4BBE-9B4A-832B-72EED8247890}"/>
              </a:ext>
            </a:extLst>
          </p:cNvPr>
          <p:cNvSpPr>
            <a:spLocks noGrp="1"/>
          </p:cNvSpPr>
          <p:nvPr>
            <p:ph type="title"/>
          </p:nvPr>
        </p:nvSpPr>
        <p:spPr>
          <a:xfrm>
            <a:off x="839788" y="457200"/>
            <a:ext cx="3932237" cy="1600200"/>
          </a:xfrm>
        </p:spPr>
        <p:txBody>
          <a:bodyPr anchor="b"/>
          <a:lstStyle>
            <a:lvl1pPr>
              <a:defRPr sz="3200"/>
            </a:lvl1pPr>
          </a:lstStyle>
          <a:p>
            <a:r>
              <a:rPr lang="es-ES"/>
              <a:t>Haga clic para modificar el estilo de título del patrón</a:t>
            </a:r>
            <a:endParaRPr lang="es-CO"/>
          </a:p>
        </p:txBody>
      </p:sp>
      <p:sp>
        <p:nvSpPr>
          <p:cNvPr id="3" name="Marcador de contenido 2">
            <a:extLst>
              <a:ext uri="{FF2B5EF4-FFF2-40B4-BE49-F238E27FC236}">
                <a16:creationId xmlns:a16="http://schemas.microsoft.com/office/drawing/2014/main" id="{0A3055D9-2ADA-DD4A-9E84-0DE931042147}"/>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r>
              <a:rPr lang="es-ES"/>
              <a:t>Editar los estilos de texto del patrón
Segundo nivel
Tercer nivel
Cuarto nivel
Quinto nivel</a:t>
            </a:r>
            <a:endParaRPr lang="es-CO"/>
          </a:p>
        </p:txBody>
      </p:sp>
      <p:sp>
        <p:nvSpPr>
          <p:cNvPr id="4" name="Marcador de texto 3">
            <a:extLst>
              <a:ext uri="{FF2B5EF4-FFF2-40B4-BE49-F238E27FC236}">
                <a16:creationId xmlns:a16="http://schemas.microsoft.com/office/drawing/2014/main" id="{EEC8B4F9-F8A9-4548-86A3-5C9DC7B6750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r>
              <a:rPr lang="es-ES"/>
              <a:t>Editar los estilos de texto del patrón
Segundo nivel
Tercer nivel
Cuarto nivel
Quinto nivel</a:t>
            </a:r>
            <a:endParaRPr lang="es-CO"/>
          </a:p>
        </p:txBody>
      </p:sp>
      <p:sp>
        <p:nvSpPr>
          <p:cNvPr id="5" name="Marcador de fecha 4">
            <a:extLst>
              <a:ext uri="{FF2B5EF4-FFF2-40B4-BE49-F238E27FC236}">
                <a16:creationId xmlns:a16="http://schemas.microsoft.com/office/drawing/2014/main" id="{2D5965C9-8206-594A-BDAE-2193E6FEA1E7}"/>
              </a:ext>
            </a:extLst>
          </p:cNvPr>
          <p:cNvSpPr>
            <a:spLocks noGrp="1"/>
          </p:cNvSpPr>
          <p:nvPr>
            <p:ph type="dt" sz="half" idx="10"/>
          </p:nvPr>
        </p:nvSpPr>
        <p:spPr/>
        <p:txBody>
          <a:bodyPr/>
          <a:lstStyle/>
          <a:p>
            <a:fld id="{6601446C-6768-DC41-A501-91160DEF1BA3}" type="datetimeFigureOut">
              <a:rPr lang="es-CO" smtClean="0"/>
              <a:t>10/02/2021</a:t>
            </a:fld>
            <a:endParaRPr lang="es-CO"/>
          </a:p>
        </p:txBody>
      </p:sp>
      <p:sp>
        <p:nvSpPr>
          <p:cNvPr id="6" name="Marcador de pie de página 5">
            <a:extLst>
              <a:ext uri="{FF2B5EF4-FFF2-40B4-BE49-F238E27FC236}">
                <a16:creationId xmlns:a16="http://schemas.microsoft.com/office/drawing/2014/main" id="{27908DC8-51FB-C945-9D1A-A468E7F06032}"/>
              </a:ext>
            </a:extLst>
          </p:cNvPr>
          <p:cNvSpPr>
            <a:spLocks noGrp="1"/>
          </p:cNvSpPr>
          <p:nvPr>
            <p:ph type="ftr" sz="quarter" idx="11"/>
          </p:nvPr>
        </p:nvSpPr>
        <p:spPr/>
        <p:txBody>
          <a:bodyPr/>
          <a:lstStyle/>
          <a:p>
            <a:endParaRPr lang="es-CO"/>
          </a:p>
        </p:txBody>
      </p:sp>
      <p:sp>
        <p:nvSpPr>
          <p:cNvPr id="7" name="Marcador de número de diapositiva 6">
            <a:extLst>
              <a:ext uri="{FF2B5EF4-FFF2-40B4-BE49-F238E27FC236}">
                <a16:creationId xmlns:a16="http://schemas.microsoft.com/office/drawing/2014/main" id="{8E2C93BE-F682-0C42-B048-C14987501A91}"/>
              </a:ext>
            </a:extLst>
          </p:cNvPr>
          <p:cNvSpPr>
            <a:spLocks noGrp="1"/>
          </p:cNvSpPr>
          <p:nvPr>
            <p:ph type="sldNum" sz="quarter" idx="12"/>
          </p:nvPr>
        </p:nvSpPr>
        <p:spPr/>
        <p:txBody>
          <a:bodyPr/>
          <a:lstStyle/>
          <a:p>
            <a:fld id="{C17DEEE6-D690-104F-981A-CAF056517F4C}" type="slidenum">
              <a:rPr lang="es-CO" smtClean="0"/>
              <a:t>‹Nº›</a:t>
            </a:fld>
            <a:endParaRPr lang="es-CO"/>
          </a:p>
        </p:txBody>
      </p:sp>
    </p:spTree>
    <p:extLst>
      <p:ext uri="{BB962C8B-B14F-4D97-AF65-F5344CB8AC3E}">
        <p14:creationId xmlns:p14="http://schemas.microsoft.com/office/powerpoint/2010/main" val="339851867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5586DA9E-2BFF-774A-BF82-0D3598E14F34}"/>
              </a:ext>
            </a:extLst>
          </p:cNvPr>
          <p:cNvSpPr>
            <a:spLocks noGrp="1"/>
          </p:cNvSpPr>
          <p:nvPr>
            <p:ph type="title"/>
          </p:nvPr>
        </p:nvSpPr>
        <p:spPr>
          <a:xfrm>
            <a:off x="839788" y="457200"/>
            <a:ext cx="3932237" cy="1600200"/>
          </a:xfrm>
        </p:spPr>
        <p:txBody>
          <a:bodyPr anchor="b"/>
          <a:lstStyle>
            <a:lvl1pPr>
              <a:defRPr sz="3200"/>
            </a:lvl1pPr>
          </a:lstStyle>
          <a:p>
            <a:r>
              <a:rPr lang="es-ES"/>
              <a:t>Haga clic para modificar el estilo de título del patrón</a:t>
            </a:r>
            <a:endParaRPr lang="es-CO"/>
          </a:p>
        </p:txBody>
      </p:sp>
      <p:sp>
        <p:nvSpPr>
          <p:cNvPr id="3" name="Marcador de posición de imagen 2">
            <a:extLst>
              <a:ext uri="{FF2B5EF4-FFF2-40B4-BE49-F238E27FC236}">
                <a16:creationId xmlns:a16="http://schemas.microsoft.com/office/drawing/2014/main" id="{175C6398-08DF-8A47-8C8A-E70BD5FEDD1B}"/>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CO"/>
          </a:p>
        </p:txBody>
      </p:sp>
      <p:sp>
        <p:nvSpPr>
          <p:cNvPr id="4" name="Marcador de texto 3">
            <a:extLst>
              <a:ext uri="{FF2B5EF4-FFF2-40B4-BE49-F238E27FC236}">
                <a16:creationId xmlns:a16="http://schemas.microsoft.com/office/drawing/2014/main" id="{67EEC837-A1BD-7647-8645-EEAC17384FA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r>
              <a:rPr lang="es-ES"/>
              <a:t>Editar los estilos de texto del patrón
Segundo nivel
Tercer nivel
Cuarto nivel
Quinto nivel</a:t>
            </a:r>
            <a:endParaRPr lang="es-CO"/>
          </a:p>
        </p:txBody>
      </p:sp>
      <p:sp>
        <p:nvSpPr>
          <p:cNvPr id="5" name="Marcador de fecha 4">
            <a:extLst>
              <a:ext uri="{FF2B5EF4-FFF2-40B4-BE49-F238E27FC236}">
                <a16:creationId xmlns:a16="http://schemas.microsoft.com/office/drawing/2014/main" id="{A540CDF4-8433-714C-96AD-627069EA161B}"/>
              </a:ext>
            </a:extLst>
          </p:cNvPr>
          <p:cNvSpPr>
            <a:spLocks noGrp="1"/>
          </p:cNvSpPr>
          <p:nvPr>
            <p:ph type="dt" sz="half" idx="10"/>
          </p:nvPr>
        </p:nvSpPr>
        <p:spPr/>
        <p:txBody>
          <a:bodyPr/>
          <a:lstStyle/>
          <a:p>
            <a:fld id="{6601446C-6768-DC41-A501-91160DEF1BA3}" type="datetimeFigureOut">
              <a:rPr lang="es-CO" smtClean="0"/>
              <a:t>10/02/2021</a:t>
            </a:fld>
            <a:endParaRPr lang="es-CO"/>
          </a:p>
        </p:txBody>
      </p:sp>
      <p:sp>
        <p:nvSpPr>
          <p:cNvPr id="6" name="Marcador de pie de página 5">
            <a:extLst>
              <a:ext uri="{FF2B5EF4-FFF2-40B4-BE49-F238E27FC236}">
                <a16:creationId xmlns:a16="http://schemas.microsoft.com/office/drawing/2014/main" id="{2B1C2A27-D1B9-B945-808F-F3A92C8EDF0B}"/>
              </a:ext>
            </a:extLst>
          </p:cNvPr>
          <p:cNvSpPr>
            <a:spLocks noGrp="1"/>
          </p:cNvSpPr>
          <p:nvPr>
            <p:ph type="ftr" sz="quarter" idx="11"/>
          </p:nvPr>
        </p:nvSpPr>
        <p:spPr/>
        <p:txBody>
          <a:bodyPr/>
          <a:lstStyle/>
          <a:p>
            <a:endParaRPr lang="es-CO"/>
          </a:p>
        </p:txBody>
      </p:sp>
      <p:sp>
        <p:nvSpPr>
          <p:cNvPr id="7" name="Marcador de número de diapositiva 6">
            <a:extLst>
              <a:ext uri="{FF2B5EF4-FFF2-40B4-BE49-F238E27FC236}">
                <a16:creationId xmlns:a16="http://schemas.microsoft.com/office/drawing/2014/main" id="{051481F6-9CC1-774D-ADCC-2DD9CA756C2E}"/>
              </a:ext>
            </a:extLst>
          </p:cNvPr>
          <p:cNvSpPr>
            <a:spLocks noGrp="1"/>
          </p:cNvSpPr>
          <p:nvPr>
            <p:ph type="sldNum" sz="quarter" idx="12"/>
          </p:nvPr>
        </p:nvSpPr>
        <p:spPr/>
        <p:txBody>
          <a:bodyPr/>
          <a:lstStyle/>
          <a:p>
            <a:fld id="{C17DEEE6-D690-104F-981A-CAF056517F4C}" type="slidenum">
              <a:rPr lang="es-CO" smtClean="0"/>
              <a:t>‹Nº›</a:t>
            </a:fld>
            <a:endParaRPr lang="es-CO"/>
          </a:p>
        </p:txBody>
      </p:sp>
    </p:spTree>
    <p:extLst>
      <p:ext uri="{BB962C8B-B14F-4D97-AF65-F5344CB8AC3E}">
        <p14:creationId xmlns:p14="http://schemas.microsoft.com/office/powerpoint/2010/main" val="24794786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título 1">
            <a:extLst>
              <a:ext uri="{FF2B5EF4-FFF2-40B4-BE49-F238E27FC236}">
                <a16:creationId xmlns:a16="http://schemas.microsoft.com/office/drawing/2014/main" id="{86425F3D-C165-6743-B43E-773DF1BB6282}"/>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s-ES"/>
              <a:t>Haga clic para modificar el estilo de título del patrón</a:t>
            </a:r>
            <a:endParaRPr lang="es-CO"/>
          </a:p>
        </p:txBody>
      </p:sp>
      <p:sp>
        <p:nvSpPr>
          <p:cNvPr id="3" name="Marcador de texto 2">
            <a:extLst>
              <a:ext uri="{FF2B5EF4-FFF2-40B4-BE49-F238E27FC236}">
                <a16:creationId xmlns:a16="http://schemas.microsoft.com/office/drawing/2014/main" id="{2F162D30-8FD8-304B-8DE5-BAF6BD005E8F}"/>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r>
              <a:rPr lang="es-ES"/>
              <a:t>Editar los estilos de texto del patrón
Segundo nivel
Tercer nivel
Cuarto nivel
Quinto nivel</a:t>
            </a:r>
            <a:endParaRPr lang="es-CO"/>
          </a:p>
        </p:txBody>
      </p:sp>
      <p:sp>
        <p:nvSpPr>
          <p:cNvPr id="4" name="Marcador de fecha 3">
            <a:extLst>
              <a:ext uri="{FF2B5EF4-FFF2-40B4-BE49-F238E27FC236}">
                <a16:creationId xmlns:a16="http://schemas.microsoft.com/office/drawing/2014/main" id="{78351B16-D124-5A41-83D7-3EA5B56525A2}"/>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601446C-6768-DC41-A501-91160DEF1BA3}" type="datetimeFigureOut">
              <a:rPr lang="es-CO" smtClean="0"/>
              <a:t>10/02/2021</a:t>
            </a:fld>
            <a:endParaRPr lang="es-CO"/>
          </a:p>
        </p:txBody>
      </p:sp>
      <p:sp>
        <p:nvSpPr>
          <p:cNvPr id="5" name="Marcador de pie de página 4">
            <a:extLst>
              <a:ext uri="{FF2B5EF4-FFF2-40B4-BE49-F238E27FC236}">
                <a16:creationId xmlns:a16="http://schemas.microsoft.com/office/drawing/2014/main" id="{2ACD61EA-AA4A-0141-8EE5-670DDB5AB8BA}"/>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CO"/>
          </a:p>
        </p:txBody>
      </p:sp>
      <p:sp>
        <p:nvSpPr>
          <p:cNvPr id="6" name="Marcador de número de diapositiva 5">
            <a:extLst>
              <a:ext uri="{FF2B5EF4-FFF2-40B4-BE49-F238E27FC236}">
                <a16:creationId xmlns:a16="http://schemas.microsoft.com/office/drawing/2014/main" id="{628E15FE-C1EC-F940-8892-E3A62D4DDC45}"/>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7DEEE6-D690-104F-981A-CAF056517F4C}" type="slidenum">
              <a:rPr lang="es-CO" smtClean="0"/>
              <a:t>‹Nº›</a:t>
            </a:fld>
            <a:endParaRPr lang="es-CO"/>
          </a:p>
        </p:txBody>
      </p:sp>
    </p:spTree>
    <p:extLst>
      <p:ext uri="{BB962C8B-B14F-4D97-AF65-F5344CB8AC3E}">
        <p14:creationId xmlns:p14="http://schemas.microsoft.com/office/powerpoint/2010/main" val="429373729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4.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2.tiff"/><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ángulo 3">
            <a:extLst>
              <a:ext uri="{FF2B5EF4-FFF2-40B4-BE49-F238E27FC236}">
                <a16:creationId xmlns:a16="http://schemas.microsoft.com/office/drawing/2014/main" id="{39F7E742-9A93-E444-A0AA-7A1D6C3A1D63}"/>
              </a:ext>
            </a:extLst>
          </p:cNvPr>
          <p:cNvSpPr/>
          <p:nvPr/>
        </p:nvSpPr>
        <p:spPr>
          <a:xfrm>
            <a:off x="1" y="0"/>
            <a:ext cx="3489434" cy="6865088"/>
          </a:xfrm>
          <a:prstGeom prst="rect">
            <a:avLst/>
          </a:prstGeom>
          <a:solidFill>
            <a:srgbClr val="3F65A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a:latin typeface="Arial" panose="020B0604020202020204" pitchFamily="34" charset="0"/>
            </a:endParaRPr>
          </a:p>
        </p:txBody>
      </p:sp>
      <p:pic>
        <p:nvPicPr>
          <p:cNvPr id="5" name="Imagen 4">
            <a:extLst>
              <a:ext uri="{FF2B5EF4-FFF2-40B4-BE49-F238E27FC236}">
                <a16:creationId xmlns:a16="http://schemas.microsoft.com/office/drawing/2014/main" id="{AE045114-6041-1241-9807-F9C1A4A4C613}"/>
              </a:ext>
            </a:extLst>
          </p:cNvPr>
          <p:cNvPicPr>
            <a:picLocks noChangeAspect="1"/>
          </p:cNvPicPr>
          <p:nvPr/>
        </p:nvPicPr>
        <p:blipFill rotWithShape="1">
          <a:blip r:embed="rId3">
            <a:extLst>
              <a:ext uri="{28A0092B-C50C-407E-A947-70E740481C1C}">
                <a14:useLocalDpi xmlns:a14="http://schemas.microsoft.com/office/drawing/2010/main"/>
              </a:ext>
            </a:extLst>
          </a:blip>
          <a:srcRect/>
          <a:stretch/>
        </p:blipFill>
        <p:spPr>
          <a:xfrm>
            <a:off x="1628631" y="927703"/>
            <a:ext cx="4412346" cy="839351"/>
          </a:xfrm>
          <a:prstGeom prst="rect">
            <a:avLst/>
          </a:prstGeom>
        </p:spPr>
      </p:pic>
      <p:sp>
        <p:nvSpPr>
          <p:cNvPr id="3" name="Rectángulo 2">
            <a:extLst>
              <a:ext uri="{FF2B5EF4-FFF2-40B4-BE49-F238E27FC236}">
                <a16:creationId xmlns:a16="http://schemas.microsoft.com/office/drawing/2014/main" id="{4618429F-E2EA-B24E-81CC-E3AD2FA4F030}"/>
              </a:ext>
            </a:extLst>
          </p:cNvPr>
          <p:cNvSpPr/>
          <p:nvPr/>
        </p:nvSpPr>
        <p:spPr>
          <a:xfrm>
            <a:off x="6040977" y="5492798"/>
            <a:ext cx="6096000" cy="369332"/>
          </a:xfrm>
          <a:prstGeom prst="rect">
            <a:avLst/>
          </a:prstGeom>
        </p:spPr>
        <p:txBody>
          <a:bodyPr>
            <a:spAutoFit/>
          </a:bodyPr>
          <a:lstStyle/>
          <a:p>
            <a:pPr algn="r"/>
            <a:r>
              <a:rPr lang="es-ES_tradnl" b="1" dirty="0">
                <a:solidFill>
                  <a:srgbClr val="002060"/>
                </a:solidFill>
                <a:latin typeface="Work Sans SemiBold" pitchFamily="2" charset="77"/>
              </a:rPr>
              <a:t>10 de febrero de 2021</a:t>
            </a:r>
            <a:endParaRPr lang="es-ES" sz="1600" b="1" dirty="0">
              <a:solidFill>
                <a:srgbClr val="002060"/>
              </a:solidFill>
              <a:latin typeface="Work Sans SemiBold" pitchFamily="2" charset="77"/>
            </a:endParaRPr>
          </a:p>
        </p:txBody>
      </p:sp>
      <p:sp>
        <p:nvSpPr>
          <p:cNvPr id="7" name="CuadroTexto 6">
            <a:extLst>
              <a:ext uri="{FF2B5EF4-FFF2-40B4-BE49-F238E27FC236}">
                <a16:creationId xmlns:a16="http://schemas.microsoft.com/office/drawing/2014/main" id="{D6875EB0-F712-854A-A2A7-D8BF93F5AC7E}"/>
              </a:ext>
            </a:extLst>
          </p:cNvPr>
          <p:cNvSpPr txBox="1"/>
          <p:nvPr/>
        </p:nvSpPr>
        <p:spPr>
          <a:xfrm>
            <a:off x="5291028" y="4107803"/>
            <a:ext cx="6823078" cy="1384995"/>
          </a:xfrm>
          <a:prstGeom prst="rect">
            <a:avLst/>
          </a:prstGeom>
          <a:noFill/>
        </p:spPr>
        <p:txBody>
          <a:bodyPr wrap="square" rtlCol="0">
            <a:spAutoFit/>
          </a:bodyPr>
          <a:lstStyle/>
          <a:p>
            <a:pPr algn="r"/>
            <a:r>
              <a:rPr lang="es-CO" sz="2800" b="1" dirty="0">
                <a:solidFill>
                  <a:schemeClr val="tx2">
                    <a:lumMod val="60000"/>
                    <a:lumOff val="40000"/>
                  </a:schemeClr>
                </a:solidFill>
                <a:effectLst>
                  <a:outerShdw blurRad="38100" dist="38100" dir="2700000" algn="tl">
                    <a:srgbClr val="000000">
                      <a:alpha val="43137"/>
                    </a:srgbClr>
                  </a:outerShdw>
                </a:effectLst>
                <a:latin typeface="Verdana" panose="020B0604030504040204" pitchFamily="34" charset="0"/>
                <a:ea typeface="Verdana" panose="020B0604030504040204" pitchFamily="34" charset="0"/>
                <a:cs typeface="Verdana" panose="020B0604030504040204" pitchFamily="34" charset="0"/>
              </a:rPr>
              <a:t>Uso de recursos adicionales a la tipología del SGP para atención a poblaciones vulnerables</a:t>
            </a:r>
            <a:endParaRPr lang="es-CO" sz="2800" b="1" dirty="0">
              <a:solidFill>
                <a:srgbClr val="436CB7"/>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51507739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a:extLst>
              <a:ext uri="{FF2B5EF4-FFF2-40B4-BE49-F238E27FC236}">
                <a16:creationId xmlns:a16="http://schemas.microsoft.com/office/drawing/2014/main" id="{EC700C3C-0BF3-5544-9382-A5B9BB82E3A1}"/>
              </a:ext>
            </a:extLst>
          </p:cNvPr>
          <p:cNvSpPr txBox="1"/>
          <p:nvPr/>
        </p:nvSpPr>
        <p:spPr>
          <a:xfrm>
            <a:off x="200603" y="555827"/>
            <a:ext cx="1653203" cy="1446550"/>
          </a:xfrm>
          <a:prstGeom prst="rect">
            <a:avLst/>
          </a:prstGeom>
          <a:noFill/>
        </p:spPr>
        <p:txBody>
          <a:bodyPr wrap="square" rtlCol="0">
            <a:spAutoFit/>
          </a:bodyPr>
          <a:lstStyle/>
          <a:p>
            <a:r>
              <a:rPr lang="es-CO" sz="8800" b="1" dirty="0">
                <a:solidFill>
                  <a:srgbClr val="3F65AA"/>
                </a:solidFill>
                <a:latin typeface="Arial" panose="020B0604020202020204" pitchFamily="34" charset="0"/>
                <a:cs typeface="Arial" panose="020B0604020202020204" pitchFamily="34" charset="0"/>
              </a:rPr>
              <a:t>3.</a:t>
            </a:r>
          </a:p>
        </p:txBody>
      </p:sp>
      <p:sp>
        <p:nvSpPr>
          <p:cNvPr id="27" name="Rectángulo 26">
            <a:extLst>
              <a:ext uri="{FF2B5EF4-FFF2-40B4-BE49-F238E27FC236}">
                <a16:creationId xmlns:a16="http://schemas.microsoft.com/office/drawing/2014/main" id="{1EFE5F46-1483-6E42-AFD1-2C024A1BE0EE}"/>
              </a:ext>
            </a:extLst>
          </p:cNvPr>
          <p:cNvSpPr/>
          <p:nvPr/>
        </p:nvSpPr>
        <p:spPr>
          <a:xfrm>
            <a:off x="5543106" y="-7088"/>
            <a:ext cx="6648894" cy="6865088"/>
          </a:xfrm>
          <a:prstGeom prst="rect">
            <a:avLst/>
          </a:prstGeom>
          <a:solidFill>
            <a:srgbClr val="3F65A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dirty="0">
              <a:latin typeface="Arial" panose="020B0604020202020204" pitchFamily="34" charset="0"/>
            </a:endParaRPr>
          </a:p>
        </p:txBody>
      </p:sp>
      <p:sp>
        <p:nvSpPr>
          <p:cNvPr id="26" name="CuadroTexto 25">
            <a:extLst>
              <a:ext uri="{FF2B5EF4-FFF2-40B4-BE49-F238E27FC236}">
                <a16:creationId xmlns:a16="http://schemas.microsoft.com/office/drawing/2014/main" id="{D4211EAE-0013-F941-8237-E6E2EB02C1EB}"/>
              </a:ext>
            </a:extLst>
          </p:cNvPr>
          <p:cNvSpPr txBox="1"/>
          <p:nvPr/>
        </p:nvSpPr>
        <p:spPr>
          <a:xfrm>
            <a:off x="924114" y="1094233"/>
            <a:ext cx="4338637" cy="4093428"/>
          </a:xfrm>
          <a:prstGeom prst="rect">
            <a:avLst/>
          </a:prstGeom>
          <a:noFill/>
        </p:spPr>
        <p:txBody>
          <a:bodyPr wrap="square" rtlCol="0">
            <a:spAutoFit/>
          </a:bodyPr>
          <a:lstStyle/>
          <a:p>
            <a:pPr algn="r"/>
            <a:r>
              <a:rPr lang="es-ES" sz="4400" dirty="0">
                <a:solidFill>
                  <a:srgbClr val="3F65AA"/>
                </a:solidFill>
                <a:latin typeface="Arial" panose="020B0604020202020204" pitchFamily="34" charset="0"/>
                <a:cs typeface="Arial" panose="020B0604020202020204" pitchFamily="34" charset="0"/>
              </a:rPr>
              <a:t>Recursos adicionales para las residencias escolares.</a:t>
            </a:r>
            <a:endParaRPr lang="es-ES" sz="2800" dirty="0">
              <a:solidFill>
                <a:srgbClr val="3F65AA"/>
              </a:solidFill>
              <a:latin typeface="Arial" panose="020B0604020202020204" pitchFamily="34" charset="0"/>
              <a:cs typeface="Arial" panose="020B0604020202020204" pitchFamily="34" charset="0"/>
            </a:endParaRPr>
          </a:p>
          <a:p>
            <a:pPr algn="r"/>
            <a:endParaRPr lang="es-ES" sz="2800" dirty="0">
              <a:solidFill>
                <a:srgbClr val="3F65AA"/>
              </a:solidFill>
              <a:latin typeface="Arial" panose="020B0604020202020204" pitchFamily="34" charset="0"/>
              <a:cs typeface="Arial" panose="020B0604020202020204" pitchFamily="34" charset="0"/>
            </a:endParaRPr>
          </a:p>
          <a:p>
            <a:pPr algn="r"/>
            <a:r>
              <a:rPr lang="es-ES" sz="2800" dirty="0">
                <a:solidFill>
                  <a:srgbClr val="3F65AA"/>
                </a:solidFill>
                <a:latin typeface="Arial" panose="020B0604020202020204" pitchFamily="34" charset="0"/>
                <a:cs typeface="Arial" panose="020B0604020202020204" pitchFamily="34" charset="0"/>
              </a:rPr>
              <a:t>3.1. Recursos.</a:t>
            </a:r>
          </a:p>
          <a:p>
            <a:pPr algn="r"/>
            <a:r>
              <a:rPr lang="es-ES" sz="2800" dirty="0">
                <a:solidFill>
                  <a:srgbClr val="3F65AA"/>
                </a:solidFill>
                <a:latin typeface="Arial" panose="020B0604020202020204" pitchFamily="34" charset="0"/>
                <a:cs typeface="Arial" panose="020B0604020202020204" pitchFamily="34" charset="0"/>
              </a:rPr>
              <a:t>3.2. Usos</a:t>
            </a:r>
            <a:endParaRPr lang="es-CO" sz="2800" dirty="0">
              <a:solidFill>
                <a:srgbClr val="3F65AA"/>
              </a:solidFill>
              <a:latin typeface="Arial" panose="020B0604020202020204" pitchFamily="34" charset="0"/>
              <a:cs typeface="Arial" panose="020B0604020202020204" pitchFamily="34" charset="0"/>
            </a:endParaRPr>
          </a:p>
        </p:txBody>
      </p:sp>
      <p:cxnSp>
        <p:nvCxnSpPr>
          <p:cNvPr id="32" name="Conector recto 31">
            <a:extLst>
              <a:ext uri="{FF2B5EF4-FFF2-40B4-BE49-F238E27FC236}">
                <a16:creationId xmlns:a16="http://schemas.microsoft.com/office/drawing/2014/main" id="{CF5412A4-136E-ED4F-88A8-0A11FD1F133E}"/>
              </a:ext>
            </a:extLst>
          </p:cNvPr>
          <p:cNvCxnSpPr>
            <a:cxnSpLocks/>
          </p:cNvCxnSpPr>
          <p:nvPr/>
        </p:nvCxnSpPr>
        <p:spPr>
          <a:xfrm flipH="1">
            <a:off x="5536020" y="4525002"/>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8" name="Conector recto 37">
            <a:extLst>
              <a:ext uri="{FF2B5EF4-FFF2-40B4-BE49-F238E27FC236}">
                <a16:creationId xmlns:a16="http://schemas.microsoft.com/office/drawing/2014/main" id="{026FDF06-326F-3D4F-A592-A1FB1667274E}"/>
              </a:ext>
            </a:extLst>
          </p:cNvPr>
          <p:cNvCxnSpPr>
            <a:cxnSpLocks/>
          </p:cNvCxnSpPr>
          <p:nvPr/>
        </p:nvCxnSpPr>
        <p:spPr>
          <a:xfrm flipH="1">
            <a:off x="5536020" y="5141692"/>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40" name="Conector recto 39">
            <a:extLst>
              <a:ext uri="{FF2B5EF4-FFF2-40B4-BE49-F238E27FC236}">
                <a16:creationId xmlns:a16="http://schemas.microsoft.com/office/drawing/2014/main" id="{8D137E97-41CF-6C4E-BBFF-57E74B23789D}"/>
              </a:ext>
            </a:extLst>
          </p:cNvPr>
          <p:cNvCxnSpPr>
            <a:cxnSpLocks/>
          </p:cNvCxnSpPr>
          <p:nvPr/>
        </p:nvCxnSpPr>
        <p:spPr>
          <a:xfrm flipH="1">
            <a:off x="5536020" y="5807998"/>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pic>
        <p:nvPicPr>
          <p:cNvPr id="11" name="Picture 3">
            <a:extLst>
              <a:ext uri="{FF2B5EF4-FFF2-40B4-BE49-F238E27FC236}">
                <a16:creationId xmlns:a16="http://schemas.microsoft.com/office/drawing/2014/main" id="{C013875D-AFAF-450C-AB28-FE1CF22F123B}"/>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713284" y="115565"/>
            <a:ext cx="6308538" cy="42867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86766372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0" y="1167239"/>
            <a:ext cx="12191999" cy="678064"/>
          </a:xfrm>
          <a:solidFill>
            <a:schemeClr val="accent1"/>
          </a:solidFill>
        </p:spPr>
        <p:txBody>
          <a:bodyPr>
            <a:normAutofit/>
          </a:bodyPr>
          <a:lstStyle/>
          <a:p>
            <a:pPr algn="ctr"/>
            <a:r>
              <a:rPr lang="es-CO" sz="4000" b="1" dirty="0">
                <a:solidFill>
                  <a:schemeClr val="bg1"/>
                </a:solidFill>
                <a:latin typeface="+mn-lt"/>
                <a:cs typeface="Arial" pitchFamily="34" charset="0"/>
              </a:rPr>
              <a:t>Inversión residencias escolares 2015 </a:t>
            </a:r>
            <a:r>
              <a:rPr lang="mr-IN" sz="4000" b="1" dirty="0">
                <a:solidFill>
                  <a:schemeClr val="bg1"/>
                </a:solidFill>
                <a:latin typeface="+mn-lt"/>
                <a:cs typeface="Arial" pitchFamily="34" charset="0"/>
              </a:rPr>
              <a:t>–</a:t>
            </a:r>
            <a:r>
              <a:rPr lang="es-CO" sz="4000" b="1" dirty="0">
                <a:solidFill>
                  <a:schemeClr val="bg1"/>
                </a:solidFill>
                <a:latin typeface="+mn-lt"/>
                <a:cs typeface="Arial" pitchFamily="34" charset="0"/>
              </a:rPr>
              <a:t> 2021 SGP</a:t>
            </a:r>
          </a:p>
        </p:txBody>
      </p:sp>
      <p:graphicFrame>
        <p:nvGraphicFramePr>
          <p:cNvPr id="5" name="4 Marcador de contenido"/>
          <p:cNvGraphicFramePr>
            <a:graphicFrameLocks noGrp="1"/>
          </p:cNvGraphicFramePr>
          <p:nvPr>
            <p:ph sz="half" idx="1"/>
          </p:nvPr>
        </p:nvGraphicFramePr>
        <p:xfrm>
          <a:off x="1232221" y="1978432"/>
          <a:ext cx="9731022" cy="3484944"/>
        </p:xfrm>
        <a:graphic>
          <a:graphicData uri="http://schemas.openxmlformats.org/drawingml/2006/table">
            <a:tbl>
              <a:tblPr firstRow="1" bandRow="1">
                <a:tableStyleId>{00A15C55-8517-42AA-B614-E9B94910E393}</a:tableStyleId>
              </a:tblPr>
              <a:tblGrid>
                <a:gridCol w="1388323">
                  <a:extLst>
                    <a:ext uri="{9D8B030D-6E8A-4147-A177-3AD203B41FA5}">
                      <a16:colId xmlns:a16="http://schemas.microsoft.com/office/drawing/2014/main" val="20000"/>
                    </a:ext>
                  </a:extLst>
                </a:gridCol>
                <a:gridCol w="2266977">
                  <a:extLst>
                    <a:ext uri="{9D8B030D-6E8A-4147-A177-3AD203B41FA5}">
                      <a16:colId xmlns:a16="http://schemas.microsoft.com/office/drawing/2014/main" val="20001"/>
                    </a:ext>
                  </a:extLst>
                </a:gridCol>
                <a:gridCol w="2015400">
                  <a:extLst>
                    <a:ext uri="{9D8B030D-6E8A-4147-A177-3AD203B41FA5}">
                      <a16:colId xmlns:a16="http://schemas.microsoft.com/office/drawing/2014/main" val="20002"/>
                    </a:ext>
                  </a:extLst>
                </a:gridCol>
                <a:gridCol w="2030161">
                  <a:extLst>
                    <a:ext uri="{9D8B030D-6E8A-4147-A177-3AD203B41FA5}">
                      <a16:colId xmlns:a16="http://schemas.microsoft.com/office/drawing/2014/main" val="20003"/>
                    </a:ext>
                  </a:extLst>
                </a:gridCol>
                <a:gridCol w="2030161">
                  <a:extLst>
                    <a:ext uri="{9D8B030D-6E8A-4147-A177-3AD203B41FA5}">
                      <a16:colId xmlns:a16="http://schemas.microsoft.com/office/drawing/2014/main" val="1421958169"/>
                    </a:ext>
                  </a:extLst>
                </a:gridCol>
              </a:tblGrid>
              <a:tr h="624904">
                <a:tc>
                  <a:txBody>
                    <a:bodyPr/>
                    <a:lstStyle/>
                    <a:p>
                      <a:pPr algn="ctr"/>
                      <a:r>
                        <a:rPr lang="es-CO" sz="1600" dirty="0"/>
                        <a:t>AÑO</a:t>
                      </a:r>
                    </a:p>
                  </a:txBody>
                  <a:tcPr anchor="ctr">
                    <a:solidFill>
                      <a:schemeClr val="accent1"/>
                    </a:solidFill>
                  </a:tcPr>
                </a:tc>
                <a:tc>
                  <a:txBody>
                    <a:bodyPr/>
                    <a:lstStyle/>
                    <a:p>
                      <a:pPr algn="ctr"/>
                      <a:r>
                        <a:rPr lang="es-CO" sz="1600" dirty="0"/>
                        <a:t>INTERNOS + SEMI-INTERNOS</a:t>
                      </a:r>
                    </a:p>
                  </a:txBody>
                  <a:tcPr anchor="ctr">
                    <a:solidFill>
                      <a:schemeClr val="accent1"/>
                    </a:solidFill>
                  </a:tcPr>
                </a:tc>
                <a:tc>
                  <a:txBody>
                    <a:bodyPr/>
                    <a:lstStyle/>
                    <a:p>
                      <a:pPr algn="ctr"/>
                      <a:r>
                        <a:rPr lang="es-CO" sz="1600" dirty="0"/>
                        <a:t>%</a:t>
                      </a:r>
                      <a:r>
                        <a:rPr lang="es-CO" sz="1600" baseline="0" dirty="0"/>
                        <a:t> ADICIONAL A LA TIPOLOGÍA</a:t>
                      </a:r>
                      <a:endParaRPr lang="es-CO" sz="1600" dirty="0"/>
                    </a:p>
                  </a:txBody>
                  <a:tcPr anchor="ctr">
                    <a:solidFill>
                      <a:schemeClr val="accent1"/>
                    </a:solidFill>
                  </a:tcPr>
                </a:tc>
                <a:tc>
                  <a:txBody>
                    <a:bodyPr/>
                    <a:lstStyle/>
                    <a:p>
                      <a:pPr algn="ctr"/>
                      <a:r>
                        <a:rPr lang="es-CO" sz="1600" dirty="0"/>
                        <a:t>TOTAL</a:t>
                      </a:r>
                    </a:p>
                  </a:txBody>
                  <a:tcPr anchor="ctr">
                    <a:solidFill>
                      <a:schemeClr val="accent1"/>
                    </a:solidFill>
                  </a:tcPr>
                </a:tc>
                <a:tc>
                  <a:txBody>
                    <a:bodyPr/>
                    <a:lstStyle/>
                    <a:p>
                      <a:pPr algn="ctr"/>
                      <a:r>
                        <a:rPr lang="es-ES" sz="1600" dirty="0"/>
                        <a:t>PROYECTOS DE FORTALECIMIENTO</a:t>
                      </a:r>
                      <a:endParaRPr lang="es-CO" sz="1600" dirty="0"/>
                    </a:p>
                  </a:txBody>
                  <a:tcPr anchor="ctr">
                    <a:solidFill>
                      <a:schemeClr val="accent1"/>
                    </a:solidFill>
                  </a:tcPr>
                </a:tc>
                <a:extLst>
                  <a:ext uri="{0D108BD9-81ED-4DB2-BD59-A6C34878D82A}">
                    <a16:rowId xmlns:a16="http://schemas.microsoft.com/office/drawing/2014/main" val="10000"/>
                  </a:ext>
                </a:extLst>
              </a:tr>
              <a:tr h="370840">
                <a:tc>
                  <a:txBody>
                    <a:bodyPr/>
                    <a:lstStyle/>
                    <a:p>
                      <a:pPr algn="ctr"/>
                      <a:r>
                        <a:rPr lang="es-CO" sz="1600" dirty="0">
                          <a:latin typeface="+mn-lt"/>
                        </a:rPr>
                        <a:t>2015</a:t>
                      </a:r>
                    </a:p>
                  </a:txBody>
                  <a:tcPr/>
                </a:tc>
                <a:tc>
                  <a:txBody>
                    <a:bodyPr/>
                    <a:lstStyle/>
                    <a:p>
                      <a:pPr algn="ctr"/>
                      <a:r>
                        <a:rPr lang="es-CO" sz="1600" dirty="0">
                          <a:latin typeface="+mn-lt"/>
                        </a:rPr>
                        <a:t>48.988</a:t>
                      </a:r>
                    </a:p>
                  </a:txBody>
                  <a:tcPr/>
                </a:tc>
                <a:tc>
                  <a:txBody>
                    <a:bodyPr/>
                    <a:lstStyle/>
                    <a:p>
                      <a:pPr algn="ctr"/>
                      <a:r>
                        <a:rPr lang="es-CO" sz="1600" dirty="0">
                          <a:latin typeface="+mn-lt"/>
                        </a:rPr>
                        <a:t>20%</a:t>
                      </a:r>
                    </a:p>
                  </a:txBody>
                  <a:tcPr/>
                </a:tc>
                <a:tc>
                  <a:txBody>
                    <a:bodyPr/>
                    <a:lstStyle/>
                    <a:p>
                      <a:pPr algn="r" fontAlgn="ctr"/>
                      <a:r>
                        <a:rPr lang="es-CO" sz="1600" u="none" strike="noStrike" dirty="0">
                          <a:effectLst/>
                          <a:latin typeface="+mn-lt"/>
                        </a:rPr>
                        <a:t> </a:t>
                      </a:r>
                      <a:r>
                        <a:rPr lang="es-CO" sz="1600" kern="1200" dirty="0">
                          <a:latin typeface="+mn-lt"/>
                        </a:rPr>
                        <a:t>$20.372.572.250 </a:t>
                      </a:r>
                      <a:endParaRPr lang="es-CO" sz="1600" kern="1200" dirty="0">
                        <a:solidFill>
                          <a:schemeClr val="dk1"/>
                        </a:solidFill>
                        <a:latin typeface="+mn-lt"/>
                        <a:ea typeface="+mn-ea"/>
                        <a:cs typeface="+mn-cs"/>
                      </a:endParaRPr>
                    </a:p>
                  </a:txBody>
                  <a:tcPr marL="0" marR="0" marT="0" marB="0" anchor="ctr"/>
                </a:tc>
                <a:tc>
                  <a:txBody>
                    <a:bodyPr/>
                    <a:lstStyle/>
                    <a:p>
                      <a:pPr algn="r" fontAlgn="ctr"/>
                      <a:r>
                        <a:rPr lang="es-ES" sz="1600" kern="1200" dirty="0">
                          <a:solidFill>
                            <a:schemeClr val="dk1"/>
                          </a:solidFill>
                          <a:latin typeface="+mn-lt"/>
                          <a:ea typeface="+mn-ea"/>
                          <a:cs typeface="+mn-cs"/>
                        </a:rPr>
                        <a:t>$1.458.472.797</a:t>
                      </a:r>
                      <a:endParaRPr lang="es-CO" sz="1600" kern="1200" dirty="0">
                        <a:solidFill>
                          <a:schemeClr val="dk1"/>
                        </a:solidFill>
                        <a:latin typeface="+mn-lt"/>
                        <a:ea typeface="+mn-ea"/>
                        <a:cs typeface="+mn-cs"/>
                      </a:endParaRPr>
                    </a:p>
                  </a:txBody>
                  <a:tcPr marL="0" marR="0" marT="0" marB="0" anchor="ctr"/>
                </a:tc>
                <a:extLst>
                  <a:ext uri="{0D108BD9-81ED-4DB2-BD59-A6C34878D82A}">
                    <a16:rowId xmlns:a16="http://schemas.microsoft.com/office/drawing/2014/main" val="10001"/>
                  </a:ext>
                </a:extLst>
              </a:tr>
              <a:tr h="370840">
                <a:tc>
                  <a:txBody>
                    <a:bodyPr/>
                    <a:lstStyle/>
                    <a:p>
                      <a:pPr algn="ctr"/>
                      <a:r>
                        <a:rPr lang="es-CO" sz="1600" dirty="0">
                          <a:latin typeface="+mn-lt"/>
                        </a:rPr>
                        <a:t>2016</a:t>
                      </a:r>
                    </a:p>
                  </a:txBody>
                  <a:tcPr/>
                </a:tc>
                <a:tc>
                  <a:txBody>
                    <a:bodyPr/>
                    <a:lstStyle/>
                    <a:p>
                      <a:pPr algn="ctr"/>
                      <a:r>
                        <a:rPr lang="es-CO" sz="1600" dirty="0">
                          <a:latin typeface="+mn-lt"/>
                        </a:rPr>
                        <a:t>47.378</a:t>
                      </a:r>
                    </a:p>
                  </a:txBody>
                  <a:tcPr/>
                </a:tc>
                <a:tc>
                  <a:txBody>
                    <a:bodyPr/>
                    <a:lstStyle/>
                    <a:p>
                      <a:pPr algn="ctr"/>
                      <a:r>
                        <a:rPr lang="es-CO" sz="1600" dirty="0">
                          <a:latin typeface="+mn-lt"/>
                        </a:rPr>
                        <a:t>20%</a:t>
                      </a:r>
                    </a:p>
                  </a:txBody>
                  <a:tcPr/>
                </a:tc>
                <a:tc>
                  <a:txBody>
                    <a:bodyPr/>
                    <a:lstStyle/>
                    <a:p>
                      <a:pPr marL="0" algn="r" defTabSz="914400" rtl="0" eaLnBrk="1" fontAlgn="ctr" latinLnBrk="0" hangingPunct="1"/>
                      <a:r>
                        <a:rPr lang="es-CO" sz="1600" u="none" strike="noStrike" dirty="0">
                          <a:effectLst/>
                          <a:latin typeface="+mn-lt"/>
                        </a:rPr>
                        <a:t> </a:t>
                      </a:r>
                      <a:r>
                        <a:rPr lang="es-CO" sz="1600" kern="1200" dirty="0">
                          <a:latin typeface="+mn-lt"/>
                        </a:rPr>
                        <a:t>$22.987.699.683 </a:t>
                      </a:r>
                      <a:endParaRPr lang="es-CO" sz="1600" kern="1200" dirty="0">
                        <a:solidFill>
                          <a:schemeClr val="dk1"/>
                        </a:solidFill>
                        <a:latin typeface="+mn-lt"/>
                        <a:ea typeface="+mn-ea"/>
                        <a:cs typeface="+mn-cs"/>
                      </a:endParaRPr>
                    </a:p>
                  </a:txBody>
                  <a:tcPr marL="9525" marR="9525" marT="9525" marB="0" anchor="ctr"/>
                </a:tc>
                <a:tc>
                  <a:txBody>
                    <a:bodyPr/>
                    <a:lstStyle/>
                    <a:p>
                      <a:pPr algn="r"/>
                      <a:r>
                        <a:rPr lang="es-CO" sz="1600" b="0" i="0" u="none" strike="noStrike" kern="1200" baseline="0" dirty="0">
                          <a:solidFill>
                            <a:schemeClr val="dk1"/>
                          </a:solidFill>
                          <a:latin typeface="+mn-lt"/>
                          <a:ea typeface="+mn-ea"/>
                          <a:cs typeface="+mn-cs"/>
                        </a:rPr>
                        <a:t> $</a:t>
                      </a:r>
                      <a:r>
                        <a:rPr lang="es-CO" sz="1600" dirty="0"/>
                        <a:t>1.111.525.480</a:t>
                      </a:r>
                      <a:r>
                        <a:rPr lang="es-CO" sz="1600" kern="1200" dirty="0">
                          <a:solidFill>
                            <a:schemeClr val="dk1"/>
                          </a:solidFill>
                          <a:latin typeface="+mn-lt"/>
                          <a:ea typeface="+mn-ea"/>
                          <a:cs typeface="+mn-cs"/>
                        </a:rPr>
                        <a:t> </a:t>
                      </a:r>
                    </a:p>
                  </a:txBody>
                  <a:tcPr marL="9525" marR="9525" marT="9525" marB="0" anchor="ctr"/>
                </a:tc>
                <a:extLst>
                  <a:ext uri="{0D108BD9-81ED-4DB2-BD59-A6C34878D82A}">
                    <a16:rowId xmlns:a16="http://schemas.microsoft.com/office/drawing/2014/main" val="10002"/>
                  </a:ext>
                </a:extLst>
              </a:tr>
              <a:tr h="370840">
                <a:tc>
                  <a:txBody>
                    <a:bodyPr/>
                    <a:lstStyle/>
                    <a:p>
                      <a:pPr algn="ctr"/>
                      <a:r>
                        <a:rPr lang="es-CO" sz="1600" dirty="0">
                          <a:latin typeface="+mn-lt"/>
                        </a:rPr>
                        <a:t>2017</a:t>
                      </a:r>
                    </a:p>
                  </a:txBody>
                  <a:tcPr/>
                </a:tc>
                <a:tc>
                  <a:txBody>
                    <a:bodyPr/>
                    <a:lstStyle/>
                    <a:p>
                      <a:pPr algn="ctr"/>
                      <a:r>
                        <a:rPr lang="es-CO" sz="1600" dirty="0">
                          <a:latin typeface="+mn-lt"/>
                        </a:rPr>
                        <a:t>51.455</a:t>
                      </a:r>
                    </a:p>
                  </a:txBody>
                  <a:tcPr/>
                </a:tc>
                <a:tc>
                  <a:txBody>
                    <a:bodyPr/>
                    <a:lstStyle/>
                    <a:p>
                      <a:pPr algn="ctr"/>
                      <a:r>
                        <a:rPr lang="es-CO" sz="1600" dirty="0">
                          <a:latin typeface="+mn-lt"/>
                        </a:rPr>
                        <a:t>25%</a:t>
                      </a:r>
                    </a:p>
                  </a:txBody>
                  <a:tcPr/>
                </a:tc>
                <a:tc>
                  <a:txBody>
                    <a:bodyPr/>
                    <a:lstStyle/>
                    <a:p>
                      <a:pPr marL="0" algn="r" defTabSz="914400" rtl="0" eaLnBrk="1" fontAlgn="ctr" latinLnBrk="0" hangingPunct="1"/>
                      <a:r>
                        <a:rPr lang="es-CO" sz="1600" kern="1200" dirty="0">
                          <a:latin typeface="+mn-lt"/>
                        </a:rPr>
                        <a:t>$36.055.332.905</a:t>
                      </a:r>
                      <a:endParaRPr lang="es-CO" sz="1600" kern="1200" dirty="0">
                        <a:solidFill>
                          <a:schemeClr val="dk1"/>
                        </a:solidFill>
                        <a:latin typeface="+mn-lt"/>
                        <a:ea typeface="+mn-ea"/>
                        <a:cs typeface="+mn-cs"/>
                      </a:endParaRPr>
                    </a:p>
                  </a:txBody>
                  <a:tcPr marL="9525" marR="9525" marT="9525" marB="0" anchor="b"/>
                </a:tc>
                <a:tc>
                  <a:txBody>
                    <a:bodyPr/>
                    <a:lstStyle/>
                    <a:p>
                      <a:pPr marL="0" algn="r" defTabSz="914400" rtl="0" eaLnBrk="1" fontAlgn="ctr" latinLnBrk="0" hangingPunct="1"/>
                      <a:r>
                        <a:rPr lang="es-CO" sz="1600" dirty="0">
                          <a:latin typeface="+mn-lt"/>
                        </a:rPr>
                        <a:t>$2.425.567.287</a:t>
                      </a:r>
                      <a:endParaRPr lang="es-CO" sz="1600" kern="1200" dirty="0">
                        <a:solidFill>
                          <a:schemeClr val="dk1"/>
                        </a:solidFill>
                        <a:latin typeface="+mn-lt"/>
                        <a:ea typeface="+mn-ea"/>
                        <a:cs typeface="+mn-cs"/>
                      </a:endParaRPr>
                    </a:p>
                  </a:txBody>
                  <a:tcPr marL="9525" marR="9525" marT="9525" marB="0" anchor="b"/>
                </a:tc>
                <a:extLst>
                  <a:ext uri="{0D108BD9-81ED-4DB2-BD59-A6C34878D82A}">
                    <a16:rowId xmlns:a16="http://schemas.microsoft.com/office/drawing/2014/main" val="10003"/>
                  </a:ext>
                </a:extLst>
              </a:tr>
              <a:tr h="370840">
                <a:tc>
                  <a:txBody>
                    <a:bodyPr/>
                    <a:lstStyle/>
                    <a:p>
                      <a:pPr algn="ctr"/>
                      <a:r>
                        <a:rPr lang="es-CO" sz="1600" dirty="0">
                          <a:latin typeface="+mn-lt"/>
                        </a:rPr>
                        <a:t>2018</a:t>
                      </a:r>
                    </a:p>
                  </a:txBody>
                  <a:tcPr/>
                </a:tc>
                <a:tc>
                  <a:txBody>
                    <a:bodyPr/>
                    <a:lstStyle/>
                    <a:p>
                      <a:pPr algn="ctr"/>
                      <a:r>
                        <a:rPr lang="es-CO" sz="1600" dirty="0">
                          <a:latin typeface="+mn-lt"/>
                        </a:rPr>
                        <a:t>49.225</a:t>
                      </a:r>
                    </a:p>
                  </a:txBody>
                  <a:tcPr/>
                </a:tc>
                <a:tc>
                  <a:txBody>
                    <a:bodyPr/>
                    <a:lstStyle/>
                    <a:p>
                      <a:pPr marL="0" algn="ctr" defTabSz="914400" rtl="0" eaLnBrk="1" fontAlgn="ctr" latinLnBrk="0" hangingPunct="1"/>
                      <a:r>
                        <a:rPr lang="es-CO" sz="1600" kern="1200" dirty="0">
                          <a:latin typeface="+mn-lt"/>
                        </a:rPr>
                        <a:t>25%</a:t>
                      </a:r>
                      <a:endParaRPr lang="es-CO" sz="1600" kern="1200" dirty="0">
                        <a:solidFill>
                          <a:schemeClr val="dk1"/>
                        </a:solidFill>
                        <a:latin typeface="+mn-lt"/>
                        <a:ea typeface="+mn-ea"/>
                        <a:cs typeface="+mn-cs"/>
                      </a:endParaRPr>
                    </a:p>
                  </a:txBody>
                  <a:tcPr/>
                </a:tc>
                <a:tc>
                  <a:txBody>
                    <a:bodyPr/>
                    <a:lstStyle/>
                    <a:p>
                      <a:pPr marL="0" algn="r" defTabSz="914400" rtl="0" eaLnBrk="1" fontAlgn="ctr" latinLnBrk="0" hangingPunct="1"/>
                      <a:r>
                        <a:rPr lang="es-CO" sz="1600" kern="1200" dirty="0">
                          <a:latin typeface="+mn-lt"/>
                        </a:rPr>
                        <a:t> $36.040.575.163 </a:t>
                      </a:r>
                      <a:endParaRPr lang="es-CO" sz="1600" kern="1200" dirty="0">
                        <a:solidFill>
                          <a:schemeClr val="dk1"/>
                        </a:solidFill>
                        <a:latin typeface="+mn-lt"/>
                        <a:ea typeface="+mn-ea"/>
                        <a:cs typeface="+mn-cs"/>
                      </a:endParaRPr>
                    </a:p>
                  </a:txBody>
                  <a:tcPr marL="0" marR="0" marT="0" marB="0" anchor="b"/>
                </a:tc>
                <a:tc>
                  <a:txBody>
                    <a:bodyPr/>
                    <a:lstStyle/>
                    <a:p>
                      <a:pPr marL="0" algn="r" defTabSz="914400" rtl="0" eaLnBrk="1" fontAlgn="ctr" latinLnBrk="0" hangingPunct="1"/>
                      <a:r>
                        <a:rPr lang="es-CO" sz="1600" dirty="0">
                          <a:latin typeface="+mn-lt"/>
                        </a:rPr>
                        <a:t>$2.723.856.328</a:t>
                      </a:r>
                      <a:endParaRPr lang="es-CO" sz="1600" kern="1200" dirty="0">
                        <a:solidFill>
                          <a:schemeClr val="dk1"/>
                        </a:solidFill>
                        <a:latin typeface="+mn-lt"/>
                        <a:ea typeface="+mn-ea"/>
                        <a:cs typeface="+mn-cs"/>
                      </a:endParaRPr>
                    </a:p>
                  </a:txBody>
                  <a:tcPr marL="0" marR="0" marT="0" marB="0" anchor="b"/>
                </a:tc>
                <a:extLst>
                  <a:ext uri="{0D108BD9-81ED-4DB2-BD59-A6C34878D82A}">
                    <a16:rowId xmlns:a16="http://schemas.microsoft.com/office/drawing/2014/main" val="984674487"/>
                  </a:ext>
                </a:extLst>
              </a:tr>
              <a:tr h="370840">
                <a:tc>
                  <a:txBody>
                    <a:bodyPr/>
                    <a:lstStyle/>
                    <a:p>
                      <a:pPr algn="ctr"/>
                      <a:r>
                        <a:rPr lang="es-ES" sz="1600" dirty="0">
                          <a:latin typeface="+mn-lt"/>
                        </a:rPr>
                        <a:t>2019</a:t>
                      </a:r>
                      <a:endParaRPr lang="es-CO" sz="1600" dirty="0">
                        <a:latin typeface="+mn-lt"/>
                      </a:endParaRPr>
                    </a:p>
                  </a:txBody>
                  <a:tcPr/>
                </a:tc>
                <a:tc>
                  <a:txBody>
                    <a:bodyPr/>
                    <a:lstStyle/>
                    <a:p>
                      <a:pPr algn="ctr"/>
                      <a:r>
                        <a:rPr lang="es-ES" sz="1600" dirty="0">
                          <a:latin typeface="+mn-lt"/>
                        </a:rPr>
                        <a:t>47.288</a:t>
                      </a:r>
                      <a:endParaRPr lang="es-CO" sz="1600" dirty="0">
                        <a:latin typeface="+mn-lt"/>
                      </a:endParaRPr>
                    </a:p>
                  </a:txBody>
                  <a:tcPr/>
                </a:tc>
                <a:tc>
                  <a:txBody>
                    <a:bodyPr/>
                    <a:lstStyle/>
                    <a:p>
                      <a:pPr marL="0" algn="ctr" defTabSz="914400" rtl="0" eaLnBrk="1" fontAlgn="ctr" latinLnBrk="0" hangingPunct="1"/>
                      <a:r>
                        <a:rPr lang="es-ES" sz="1600" kern="1200" dirty="0">
                          <a:solidFill>
                            <a:schemeClr val="dk1"/>
                          </a:solidFill>
                          <a:latin typeface="+mn-lt"/>
                          <a:ea typeface="+mn-ea"/>
                          <a:cs typeface="+mn-cs"/>
                        </a:rPr>
                        <a:t>25 y 50%*</a:t>
                      </a:r>
                      <a:endParaRPr lang="es-CO" sz="1600" kern="1200" dirty="0">
                        <a:solidFill>
                          <a:schemeClr val="dk1"/>
                        </a:solidFill>
                        <a:latin typeface="+mn-lt"/>
                        <a:ea typeface="+mn-ea"/>
                        <a:cs typeface="+mn-cs"/>
                      </a:endParaRPr>
                    </a:p>
                  </a:txBody>
                  <a:tcPr/>
                </a:tc>
                <a:tc>
                  <a:txBody>
                    <a:bodyPr/>
                    <a:lstStyle/>
                    <a:p>
                      <a:pPr algn="r" fontAlgn="b"/>
                      <a:r>
                        <a:rPr lang="es-CO" sz="1600" b="0" i="0" u="none" strike="noStrike" dirty="0">
                          <a:solidFill>
                            <a:srgbClr val="000000"/>
                          </a:solidFill>
                          <a:effectLst/>
                          <a:latin typeface="+mn-lt"/>
                        </a:rPr>
                        <a:t> </a:t>
                      </a:r>
                      <a:r>
                        <a:rPr lang="es-CO" sz="1600" kern="1200" dirty="0">
                          <a:solidFill>
                            <a:schemeClr val="dk1"/>
                          </a:solidFill>
                          <a:latin typeface="+mn-lt"/>
                          <a:ea typeface="+mn-ea"/>
                          <a:cs typeface="+mn-cs"/>
                        </a:rPr>
                        <a:t>$63.721.215.822 </a:t>
                      </a:r>
                    </a:p>
                  </a:txBody>
                  <a:tcPr marL="9525" marR="9525" marT="9525" marB="0" anchor="b"/>
                </a:tc>
                <a:tc>
                  <a:txBody>
                    <a:bodyPr/>
                    <a:lstStyle/>
                    <a:p>
                      <a:pPr algn="r" fontAlgn="b"/>
                      <a:r>
                        <a:rPr lang="es-ES" sz="1600" kern="1200" dirty="0">
                          <a:solidFill>
                            <a:schemeClr val="dk1"/>
                          </a:solidFill>
                          <a:effectLst/>
                          <a:latin typeface="+mn-lt"/>
                          <a:ea typeface="+mn-ea"/>
                          <a:cs typeface="+mn-cs"/>
                        </a:rPr>
                        <a:t>$3.001.081.375</a:t>
                      </a:r>
                      <a:endParaRPr lang="es-CO" sz="1600" kern="1200" dirty="0">
                        <a:solidFill>
                          <a:schemeClr val="dk1"/>
                        </a:solidFill>
                        <a:latin typeface="+mn-lt"/>
                        <a:ea typeface="+mn-ea"/>
                        <a:cs typeface="+mn-cs"/>
                      </a:endParaRPr>
                    </a:p>
                  </a:txBody>
                  <a:tcPr marL="9525" marR="9525" marT="9525" marB="0" anchor="b"/>
                </a:tc>
                <a:extLst>
                  <a:ext uri="{0D108BD9-81ED-4DB2-BD59-A6C34878D82A}">
                    <a16:rowId xmlns:a16="http://schemas.microsoft.com/office/drawing/2014/main" val="195392489"/>
                  </a:ext>
                </a:extLst>
              </a:tr>
              <a:tr h="0">
                <a:tc>
                  <a:txBody>
                    <a:bodyPr/>
                    <a:lstStyle/>
                    <a:p>
                      <a:pPr marL="0" algn="ctr" defTabSz="457200" rtl="0" eaLnBrk="1" latinLnBrk="0" hangingPunct="1"/>
                      <a:r>
                        <a:rPr lang="es-ES" sz="1600" kern="1200" dirty="0">
                          <a:solidFill>
                            <a:schemeClr val="dk1"/>
                          </a:solidFill>
                          <a:latin typeface="+mn-lt"/>
                          <a:ea typeface="+mn-ea"/>
                          <a:cs typeface="+mn-cs"/>
                        </a:rPr>
                        <a:t>2020</a:t>
                      </a:r>
                      <a:endParaRPr lang="es-CO" sz="1600" kern="1200" dirty="0">
                        <a:solidFill>
                          <a:schemeClr val="dk1"/>
                        </a:solidFill>
                        <a:latin typeface="+mn-lt"/>
                        <a:ea typeface="+mn-ea"/>
                        <a:cs typeface="+mn-cs"/>
                      </a:endParaRPr>
                    </a:p>
                  </a:txBody>
                  <a:tcPr anchor="ctr"/>
                </a:tc>
                <a:tc>
                  <a:txBody>
                    <a:bodyPr/>
                    <a:lstStyle/>
                    <a:p>
                      <a:pPr marL="0" algn="ctr" defTabSz="457200" rtl="0" eaLnBrk="1" latinLnBrk="0" hangingPunct="1"/>
                      <a:r>
                        <a:rPr lang="es-ES" sz="1600" kern="1200" dirty="0">
                          <a:solidFill>
                            <a:schemeClr val="dk1"/>
                          </a:solidFill>
                          <a:latin typeface="+mn-lt"/>
                          <a:ea typeface="+mn-ea"/>
                          <a:cs typeface="+mn-cs"/>
                        </a:rPr>
                        <a:t>47.493</a:t>
                      </a:r>
                      <a:endParaRPr lang="es-CO" sz="1600" kern="1200" dirty="0">
                        <a:solidFill>
                          <a:schemeClr val="dk1"/>
                        </a:solidFill>
                        <a:latin typeface="+mn-lt"/>
                        <a:ea typeface="+mn-ea"/>
                        <a:cs typeface="+mn-cs"/>
                      </a:endParaRPr>
                    </a:p>
                  </a:txBody>
                  <a:tcPr anchor="ctr"/>
                </a:tc>
                <a:tc>
                  <a: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lang="es-ES" sz="1600" kern="1200" dirty="0">
                          <a:solidFill>
                            <a:schemeClr val="dk1"/>
                          </a:solidFill>
                          <a:latin typeface="+mn-lt"/>
                          <a:ea typeface="+mn-ea"/>
                          <a:cs typeface="+mn-cs"/>
                        </a:rPr>
                        <a:t>25 y 50%*</a:t>
                      </a:r>
                      <a:endParaRPr lang="es-CO" sz="1600" kern="1200" dirty="0">
                        <a:solidFill>
                          <a:schemeClr val="dk1"/>
                        </a:solidFill>
                        <a:latin typeface="+mn-lt"/>
                        <a:ea typeface="+mn-ea"/>
                        <a:cs typeface="+mn-cs"/>
                      </a:endParaRPr>
                    </a:p>
                  </a:txBody>
                  <a:tcPr anchor="ctr"/>
                </a:tc>
                <a:tc>
                  <a:txBody>
                    <a:bodyPr/>
                    <a:lstStyle/>
                    <a:p>
                      <a:pPr marL="0" algn="r" defTabSz="457200" rtl="0" eaLnBrk="1" fontAlgn="b" latinLnBrk="0" hangingPunct="1"/>
                      <a:r>
                        <a:rPr lang="es-CO" sz="1600" kern="1200" dirty="0">
                          <a:solidFill>
                            <a:schemeClr val="dk1"/>
                          </a:solidFill>
                          <a:latin typeface="+mn-lt"/>
                          <a:ea typeface="+mn-ea"/>
                          <a:cs typeface="+mn-cs"/>
                        </a:rPr>
                        <a:t>$63.675.656.436 </a:t>
                      </a:r>
                    </a:p>
                  </a:txBody>
                  <a:tcPr marL="9525" marR="9525" marT="9525" marB="0" anchor="ctr"/>
                </a:tc>
                <a:tc>
                  <a:txBody>
                    <a:bodyPr/>
                    <a:lstStyle/>
                    <a:p>
                      <a:pPr marL="0" algn="r" defTabSz="457200" rtl="0" eaLnBrk="1" fontAlgn="b" latinLnBrk="0" hangingPunct="1">
                        <a:spcAft>
                          <a:spcPts val="0"/>
                        </a:spcAft>
                      </a:pPr>
                      <a:r>
                        <a:rPr lang="es-CO" sz="1600" kern="1200" dirty="0">
                          <a:solidFill>
                            <a:schemeClr val="dk1"/>
                          </a:solidFill>
                          <a:effectLst/>
                          <a:latin typeface="+mn-lt"/>
                          <a:ea typeface="+mn-ea"/>
                          <a:cs typeface="+mn-cs"/>
                        </a:rPr>
                        <a:t>$2.620.968.470 </a:t>
                      </a:r>
                    </a:p>
                  </a:txBody>
                  <a:tcPr marL="44450" marR="44450" marT="0" marB="0" anchor="ctr"/>
                </a:tc>
                <a:extLst>
                  <a:ext uri="{0D108BD9-81ED-4DB2-BD59-A6C34878D82A}">
                    <a16:rowId xmlns:a16="http://schemas.microsoft.com/office/drawing/2014/main" val="2136361140"/>
                  </a:ext>
                </a:extLst>
              </a:tr>
              <a:tr h="0">
                <a:tc>
                  <a:txBody>
                    <a:bodyPr/>
                    <a:lstStyle/>
                    <a:p>
                      <a:pPr algn="ctr"/>
                      <a:r>
                        <a:rPr lang="es-ES" sz="1600" kern="1200" dirty="0">
                          <a:solidFill>
                            <a:schemeClr val="dk1"/>
                          </a:solidFill>
                          <a:latin typeface="+mn-lt"/>
                          <a:ea typeface="+mn-ea"/>
                          <a:cs typeface="+mn-cs"/>
                        </a:rPr>
                        <a:t>2021</a:t>
                      </a:r>
                      <a:endParaRPr lang="es-CO" sz="1600" kern="1200" dirty="0">
                        <a:solidFill>
                          <a:schemeClr val="dk1"/>
                        </a:solidFill>
                        <a:latin typeface="+mn-lt"/>
                        <a:ea typeface="+mn-ea"/>
                        <a:cs typeface="+mn-cs"/>
                      </a:endParaRPr>
                    </a:p>
                  </a:txBody>
                  <a:tcPr anchor="ctr"/>
                </a:tc>
                <a:tc>
                  <a:txBody>
                    <a:bodyPr/>
                    <a:lstStyle/>
                    <a:p>
                      <a:pPr algn="ctr"/>
                      <a:r>
                        <a:rPr lang="es-ES" sz="1600" kern="1200" dirty="0">
                          <a:solidFill>
                            <a:schemeClr val="dk1"/>
                          </a:solidFill>
                          <a:latin typeface="+mn-lt"/>
                          <a:ea typeface="+mn-ea"/>
                          <a:cs typeface="+mn-cs"/>
                        </a:rPr>
                        <a:t>51.109</a:t>
                      </a:r>
                      <a:endParaRPr lang="es-CO" sz="1600" kern="1200" dirty="0">
                        <a:solidFill>
                          <a:schemeClr val="dk1"/>
                        </a:solidFill>
                        <a:latin typeface="+mn-lt"/>
                        <a:ea typeface="+mn-ea"/>
                        <a:cs typeface="+mn-cs"/>
                      </a:endParaRPr>
                    </a:p>
                  </a:txBody>
                  <a:tcPr anchor="ctr"/>
                </a:tc>
                <a:tc>
                  <a: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lang="es-ES" sz="1600" kern="1200" dirty="0">
                          <a:solidFill>
                            <a:schemeClr val="dk1"/>
                          </a:solidFill>
                          <a:latin typeface="+mn-lt"/>
                          <a:ea typeface="+mn-ea"/>
                          <a:cs typeface="+mn-cs"/>
                        </a:rPr>
                        <a:t>25 y 50%*</a:t>
                      </a:r>
                      <a:endParaRPr lang="es-CO" sz="1600" kern="1200" dirty="0">
                        <a:solidFill>
                          <a:schemeClr val="dk1"/>
                        </a:solidFill>
                        <a:latin typeface="+mn-lt"/>
                        <a:ea typeface="+mn-ea"/>
                        <a:cs typeface="+mn-cs"/>
                      </a:endParaRPr>
                    </a:p>
                  </a:txBody>
                  <a:tcPr anchor="ctr"/>
                </a:tc>
                <a:tc>
                  <a:txBody>
                    <a:bodyPr/>
                    <a:lstStyle/>
                    <a:p>
                      <a:pPr algn="r" fontAlgn="b"/>
                      <a:r>
                        <a:rPr lang="es-CO" sz="1000" b="0" i="0" u="none" strike="noStrike" dirty="0">
                          <a:solidFill>
                            <a:srgbClr val="000000"/>
                          </a:solidFill>
                          <a:effectLst/>
                          <a:latin typeface="Calibri" panose="020F0502020204030204" pitchFamily="34" charset="0"/>
                        </a:rPr>
                        <a:t> </a:t>
                      </a:r>
                      <a:r>
                        <a:rPr lang="es-CO" sz="1600" kern="1200" dirty="0">
                          <a:solidFill>
                            <a:schemeClr val="dk1"/>
                          </a:solidFill>
                          <a:latin typeface="+mn-lt"/>
                          <a:ea typeface="+mn-ea"/>
                          <a:cs typeface="+mn-cs"/>
                        </a:rPr>
                        <a:t>$69.672.809.751 </a:t>
                      </a:r>
                    </a:p>
                  </a:txBody>
                  <a:tcPr marL="9525" marR="9525" marT="9525" marB="0" anchor="b"/>
                </a:tc>
                <a:tc>
                  <a:txBody>
                    <a:bodyPr/>
                    <a:lstStyle/>
                    <a:p>
                      <a:pPr algn="r"/>
                      <a:r>
                        <a:rPr lang="es-ES" sz="1600" kern="1200" dirty="0">
                          <a:solidFill>
                            <a:schemeClr val="dk1"/>
                          </a:solidFill>
                          <a:latin typeface="+mn-lt"/>
                          <a:ea typeface="+mn-ea"/>
                          <a:cs typeface="+mn-cs"/>
                        </a:rPr>
                        <a:t>$1.730.000.000</a:t>
                      </a:r>
                      <a:endParaRPr lang="es-CO" sz="1600" kern="1200" dirty="0">
                        <a:solidFill>
                          <a:schemeClr val="dk1"/>
                        </a:solidFill>
                        <a:latin typeface="+mn-lt"/>
                        <a:ea typeface="+mn-ea"/>
                        <a:cs typeface="+mn-cs"/>
                      </a:endParaRPr>
                    </a:p>
                  </a:txBody>
                  <a:tcPr marL="44450" marR="44450" marT="0" marB="0" anchor="ctr"/>
                </a:tc>
                <a:extLst>
                  <a:ext uri="{0D108BD9-81ED-4DB2-BD59-A6C34878D82A}">
                    <a16:rowId xmlns:a16="http://schemas.microsoft.com/office/drawing/2014/main" val="2825697361"/>
                  </a:ext>
                </a:extLst>
              </a:tr>
              <a:tr h="0">
                <a:tc gridSpan="3">
                  <a:txBody>
                    <a:bodyPr/>
                    <a:lstStyle/>
                    <a:p>
                      <a:pPr algn="r"/>
                      <a:r>
                        <a:rPr lang="es-CO" sz="1600" b="1" dirty="0">
                          <a:latin typeface="+mn-lt"/>
                        </a:rPr>
                        <a:t>Total</a:t>
                      </a:r>
                      <a:endParaRPr lang="es-CO" sz="1600" b="1" dirty="0">
                        <a:solidFill>
                          <a:schemeClr val="bg1"/>
                        </a:solidFill>
                        <a:latin typeface="+mn-lt"/>
                      </a:endParaRPr>
                    </a:p>
                  </a:txBody>
                  <a:tcPr anchor="ctr"/>
                </a:tc>
                <a:tc hMerge="1">
                  <a:txBody>
                    <a:bodyPr/>
                    <a:lstStyle/>
                    <a:p>
                      <a:endParaRPr lang="es-CO" dirty="0"/>
                    </a:p>
                  </a:txBody>
                  <a:tcPr/>
                </a:tc>
                <a:tc hMerge="1">
                  <a:txBody>
                    <a:bodyPr/>
                    <a:lstStyle/>
                    <a:p>
                      <a:endParaRPr lang="es-CO" dirty="0"/>
                    </a:p>
                  </a:txBody>
                  <a:tcPr/>
                </a:tc>
                <a:tc>
                  <a:txBody>
                    <a:bodyPr/>
                    <a:lstStyle/>
                    <a:p>
                      <a:pPr algn="r" fontAlgn="b"/>
                      <a:r>
                        <a:rPr lang="es-CO" sz="1600" b="1" i="0" u="none" strike="noStrike" kern="1200" dirty="0">
                          <a:solidFill>
                            <a:srgbClr val="000000"/>
                          </a:solidFill>
                          <a:effectLst/>
                          <a:latin typeface="+mn-lt"/>
                          <a:ea typeface="+mn-ea"/>
                          <a:cs typeface="+mn-cs"/>
                        </a:rPr>
                        <a:t>$312.525.862.010</a:t>
                      </a:r>
                    </a:p>
                  </a:txBody>
                  <a:tcPr marL="9525" marR="9525" marT="9525" marB="0" anchor="b"/>
                </a:tc>
                <a:tc>
                  <a:txBody>
                    <a:bodyPr/>
                    <a:lstStyle/>
                    <a:p>
                      <a:pPr marL="0" algn="r" defTabSz="457200" rtl="0" eaLnBrk="1" fontAlgn="b" latinLnBrk="0" hangingPunct="1"/>
                      <a:r>
                        <a:rPr lang="es-CO" sz="1600" b="1" i="0" u="none" strike="noStrike" kern="1200" dirty="0">
                          <a:solidFill>
                            <a:srgbClr val="000000"/>
                          </a:solidFill>
                          <a:effectLst/>
                          <a:latin typeface="+mn-lt"/>
                          <a:ea typeface="+mn-ea"/>
                          <a:cs typeface="+mn-cs"/>
                        </a:rPr>
                        <a:t>$15.071.471.737</a:t>
                      </a:r>
                    </a:p>
                  </a:txBody>
                  <a:tcPr marL="9525" marR="9525" marT="9525" marB="0" anchor="b"/>
                </a:tc>
                <a:extLst>
                  <a:ext uri="{0D108BD9-81ED-4DB2-BD59-A6C34878D82A}">
                    <a16:rowId xmlns:a16="http://schemas.microsoft.com/office/drawing/2014/main" val="10004"/>
                  </a:ext>
                </a:extLst>
              </a:tr>
            </a:tbl>
          </a:graphicData>
        </a:graphic>
      </p:graphicFrame>
      <p:sp>
        <p:nvSpPr>
          <p:cNvPr id="6" name="5 Rectángulo"/>
          <p:cNvSpPr/>
          <p:nvPr/>
        </p:nvSpPr>
        <p:spPr>
          <a:xfrm>
            <a:off x="1189093" y="5486629"/>
            <a:ext cx="9830428" cy="577081"/>
          </a:xfrm>
          <a:prstGeom prst="rect">
            <a:avLst/>
          </a:prstGeom>
        </p:spPr>
        <p:txBody>
          <a:bodyPr wrap="square">
            <a:spAutoFit/>
          </a:bodyPr>
          <a:lstStyle/>
          <a:p>
            <a:r>
              <a:rPr lang="es-CO" sz="1050" dirty="0"/>
              <a:t>Fuente: OAPF. </a:t>
            </a:r>
          </a:p>
          <a:p>
            <a:pPr algn="just"/>
            <a:r>
              <a:rPr lang="es-ES" sz="1050" dirty="0"/>
              <a:t>*A partir d</a:t>
            </a:r>
            <a:r>
              <a:rPr lang="es-CO" sz="1050" dirty="0"/>
              <a:t>el año 2019 se incremento a 50% para los departamentos de Amazonas, Guaviare, Guainía, Putumayo, Vaupés, Vichada, Casanare y Arauca por su alta dispersión de acuerdo al articulo 16 de la Ley 115.  </a:t>
            </a:r>
          </a:p>
        </p:txBody>
      </p:sp>
      <p:pic>
        <p:nvPicPr>
          <p:cNvPr id="7" name="Imagen 6">
            <a:extLst>
              <a:ext uri="{FF2B5EF4-FFF2-40B4-BE49-F238E27FC236}">
                <a16:creationId xmlns:a16="http://schemas.microsoft.com/office/drawing/2014/main" id="{0DECDDDE-BAE2-4903-84B3-CB45A93EDFD2}"/>
              </a:ext>
            </a:extLst>
          </p:cNvPr>
          <p:cNvPicPr>
            <a:picLocks noChangeAspect="1"/>
          </p:cNvPicPr>
          <p:nvPr/>
        </p:nvPicPr>
        <p:blipFill rotWithShape="1">
          <a:blip r:embed="rId2">
            <a:extLst>
              <a:ext uri="{28A0092B-C50C-407E-A947-70E740481C1C}">
                <a14:useLocalDpi xmlns:a14="http://schemas.microsoft.com/office/drawing/2010/main"/>
              </a:ext>
            </a:extLst>
          </a:blip>
          <a:srcRect/>
          <a:stretch/>
        </p:blipFill>
        <p:spPr>
          <a:xfrm>
            <a:off x="10105433" y="6461078"/>
            <a:ext cx="2086567" cy="396922"/>
          </a:xfrm>
          <a:prstGeom prst="rect">
            <a:avLst/>
          </a:prstGeom>
        </p:spPr>
      </p:pic>
      <p:sp>
        <p:nvSpPr>
          <p:cNvPr id="8" name="CuadroTexto 7"/>
          <p:cNvSpPr txBox="1"/>
          <p:nvPr/>
        </p:nvSpPr>
        <p:spPr>
          <a:xfrm>
            <a:off x="249131" y="84689"/>
            <a:ext cx="2080570" cy="584775"/>
          </a:xfrm>
          <a:prstGeom prst="rect">
            <a:avLst/>
          </a:prstGeom>
          <a:noFill/>
        </p:spPr>
        <p:txBody>
          <a:bodyPr wrap="none" rtlCol="0">
            <a:spAutoFit/>
          </a:bodyPr>
          <a:lstStyle/>
          <a:p>
            <a:r>
              <a:rPr lang="es-ES_tradnl" sz="3200" b="1" dirty="0">
                <a:solidFill>
                  <a:schemeClr val="accent1">
                    <a:lumMod val="75000"/>
                  </a:schemeClr>
                </a:solidFill>
                <a:ea typeface="Verdana" panose="020B0604030504040204" pitchFamily="34" charset="0"/>
                <a:cs typeface="Verdana" panose="020B0604030504040204" pitchFamily="34" charset="0"/>
              </a:rPr>
              <a:t>RECURSOS </a:t>
            </a:r>
          </a:p>
        </p:txBody>
      </p:sp>
      <p:sp>
        <p:nvSpPr>
          <p:cNvPr id="3" name="CuadroTexto 2">
            <a:extLst>
              <a:ext uri="{FF2B5EF4-FFF2-40B4-BE49-F238E27FC236}">
                <a16:creationId xmlns:a16="http://schemas.microsoft.com/office/drawing/2014/main" id="{EB70A425-4515-8342-B24C-DB4026B6554E}"/>
              </a:ext>
            </a:extLst>
          </p:cNvPr>
          <p:cNvSpPr txBox="1"/>
          <p:nvPr/>
        </p:nvSpPr>
        <p:spPr>
          <a:xfrm>
            <a:off x="9064663" y="192410"/>
            <a:ext cx="761747" cy="523220"/>
          </a:xfrm>
          <a:prstGeom prst="rect">
            <a:avLst/>
          </a:prstGeom>
          <a:noFill/>
        </p:spPr>
        <p:txBody>
          <a:bodyPr wrap="none" rtlCol="0">
            <a:spAutoFit/>
          </a:bodyPr>
          <a:lstStyle/>
          <a:p>
            <a:r>
              <a:rPr lang="es-CO" sz="2800" dirty="0">
                <a:solidFill>
                  <a:srgbClr val="FF0000"/>
                </a:solidFill>
              </a:rPr>
              <a:t>SGP</a:t>
            </a:r>
          </a:p>
        </p:txBody>
      </p:sp>
      <p:cxnSp>
        <p:nvCxnSpPr>
          <p:cNvPr id="9" name="Conector recto 8">
            <a:extLst>
              <a:ext uri="{FF2B5EF4-FFF2-40B4-BE49-F238E27FC236}">
                <a16:creationId xmlns:a16="http://schemas.microsoft.com/office/drawing/2014/main" id="{2EC8A50F-CDC0-7F4B-ABB9-0C3634A894B7}"/>
              </a:ext>
            </a:extLst>
          </p:cNvPr>
          <p:cNvCxnSpPr/>
          <p:nvPr/>
        </p:nvCxnSpPr>
        <p:spPr>
          <a:xfrm>
            <a:off x="2250831" y="482324"/>
            <a:ext cx="6702251"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219199096"/>
      </p:ext>
    </p:extLst>
  </p:cSld>
  <p:clrMapOvr>
    <a:masterClrMapping/>
  </p:clrMapOvr>
  <p:transition spd="slow">
    <p:push/>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Gráfico 6">
            <a:extLst>
              <a:ext uri="{FF2B5EF4-FFF2-40B4-BE49-F238E27FC236}">
                <a16:creationId xmlns:a16="http://schemas.microsoft.com/office/drawing/2014/main" id="{5495E092-B736-4F6E-AF99-9E57138E3C21}"/>
              </a:ext>
            </a:extLst>
          </p:cNvPr>
          <p:cNvGraphicFramePr>
            <a:graphicFrameLocks/>
          </p:cNvGraphicFramePr>
          <p:nvPr>
            <p:extLst>
              <p:ext uri="{D42A27DB-BD31-4B8C-83A1-F6EECF244321}">
                <p14:modId xmlns:p14="http://schemas.microsoft.com/office/powerpoint/2010/main" val="1181483654"/>
              </p:ext>
            </p:extLst>
          </p:nvPr>
        </p:nvGraphicFramePr>
        <p:xfrm>
          <a:off x="118533" y="689577"/>
          <a:ext cx="11836399" cy="5927215"/>
        </p:xfrm>
        <a:graphic>
          <a:graphicData uri="http://schemas.openxmlformats.org/drawingml/2006/chart">
            <c:chart xmlns:c="http://schemas.openxmlformats.org/drawingml/2006/chart" xmlns:r="http://schemas.openxmlformats.org/officeDocument/2006/relationships" r:id="rId2"/>
          </a:graphicData>
        </a:graphic>
      </p:graphicFrame>
      <p:sp>
        <p:nvSpPr>
          <p:cNvPr id="8" name="Rectángulo 7">
            <a:extLst>
              <a:ext uri="{FF2B5EF4-FFF2-40B4-BE49-F238E27FC236}">
                <a16:creationId xmlns:a16="http://schemas.microsoft.com/office/drawing/2014/main" id="{F7977DCA-48F7-4A62-B35F-3FA0DE0C3F5F}"/>
              </a:ext>
            </a:extLst>
          </p:cNvPr>
          <p:cNvSpPr/>
          <p:nvPr/>
        </p:nvSpPr>
        <p:spPr>
          <a:xfrm>
            <a:off x="8576733" y="1862667"/>
            <a:ext cx="2431626" cy="15578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CO" dirty="0"/>
              <a:t>TOTAL NACIONAL FOME RESIDENCIAS ESCOLARES</a:t>
            </a:r>
          </a:p>
          <a:p>
            <a:pPr algn="ctr"/>
            <a:r>
              <a:rPr lang="es-CO" dirty="0"/>
              <a:t>$20.000 MILLONES</a:t>
            </a:r>
          </a:p>
        </p:txBody>
      </p:sp>
      <p:sp>
        <p:nvSpPr>
          <p:cNvPr id="6" name="CuadroTexto 5">
            <a:extLst>
              <a:ext uri="{FF2B5EF4-FFF2-40B4-BE49-F238E27FC236}">
                <a16:creationId xmlns:a16="http://schemas.microsoft.com/office/drawing/2014/main" id="{5C962DED-60EA-574C-8BF5-87C769092AD8}"/>
              </a:ext>
            </a:extLst>
          </p:cNvPr>
          <p:cNvSpPr txBox="1"/>
          <p:nvPr/>
        </p:nvSpPr>
        <p:spPr>
          <a:xfrm>
            <a:off x="319469" y="4322"/>
            <a:ext cx="2080570" cy="584775"/>
          </a:xfrm>
          <a:prstGeom prst="rect">
            <a:avLst/>
          </a:prstGeom>
          <a:noFill/>
        </p:spPr>
        <p:txBody>
          <a:bodyPr wrap="none" rtlCol="0">
            <a:spAutoFit/>
          </a:bodyPr>
          <a:lstStyle/>
          <a:p>
            <a:r>
              <a:rPr lang="es-ES_tradnl" sz="3200" b="1" dirty="0">
                <a:solidFill>
                  <a:schemeClr val="accent1">
                    <a:lumMod val="75000"/>
                  </a:schemeClr>
                </a:solidFill>
                <a:ea typeface="Verdana" panose="020B0604030504040204" pitchFamily="34" charset="0"/>
                <a:cs typeface="Verdana" panose="020B0604030504040204" pitchFamily="34" charset="0"/>
              </a:rPr>
              <a:t>RECURSOS </a:t>
            </a:r>
          </a:p>
        </p:txBody>
      </p:sp>
      <p:sp>
        <p:nvSpPr>
          <p:cNvPr id="9" name="CuadroTexto 8">
            <a:extLst>
              <a:ext uri="{FF2B5EF4-FFF2-40B4-BE49-F238E27FC236}">
                <a16:creationId xmlns:a16="http://schemas.microsoft.com/office/drawing/2014/main" id="{376F71D3-953A-F043-BC68-C32BCA9A8812}"/>
              </a:ext>
            </a:extLst>
          </p:cNvPr>
          <p:cNvSpPr txBox="1"/>
          <p:nvPr/>
        </p:nvSpPr>
        <p:spPr>
          <a:xfrm>
            <a:off x="9135001" y="112043"/>
            <a:ext cx="1066382" cy="523220"/>
          </a:xfrm>
          <a:prstGeom prst="rect">
            <a:avLst/>
          </a:prstGeom>
          <a:noFill/>
        </p:spPr>
        <p:txBody>
          <a:bodyPr wrap="none" rtlCol="0">
            <a:spAutoFit/>
          </a:bodyPr>
          <a:lstStyle/>
          <a:p>
            <a:r>
              <a:rPr lang="es-CO" sz="2800" dirty="0">
                <a:solidFill>
                  <a:srgbClr val="FF0000"/>
                </a:solidFill>
              </a:rPr>
              <a:t>FOME</a:t>
            </a:r>
          </a:p>
        </p:txBody>
      </p:sp>
      <p:cxnSp>
        <p:nvCxnSpPr>
          <p:cNvPr id="10" name="Conector recto 9">
            <a:extLst>
              <a:ext uri="{FF2B5EF4-FFF2-40B4-BE49-F238E27FC236}">
                <a16:creationId xmlns:a16="http://schemas.microsoft.com/office/drawing/2014/main" id="{63673E69-332C-7944-9BB3-1E123E75E288}"/>
              </a:ext>
            </a:extLst>
          </p:cNvPr>
          <p:cNvCxnSpPr/>
          <p:nvPr/>
        </p:nvCxnSpPr>
        <p:spPr>
          <a:xfrm>
            <a:off x="2321169" y="401957"/>
            <a:ext cx="6702251"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9572134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0" y="890261"/>
            <a:ext cx="12191999" cy="584775"/>
          </a:xfrm>
          <a:prstGeom prst="rect">
            <a:avLst/>
          </a:prstGeom>
          <a:solidFill>
            <a:schemeClr val="accent1"/>
          </a:solidFill>
        </p:spPr>
        <p:txBody>
          <a:bodyPr wrap="square">
            <a:spAutoFit/>
          </a:bodyPr>
          <a:lstStyle/>
          <a:p>
            <a:pPr algn="ctr"/>
            <a:r>
              <a:rPr lang="es-ES" sz="3200" b="1" dirty="0">
                <a:solidFill>
                  <a:schemeClr val="bg1"/>
                </a:solidFill>
              </a:rPr>
              <a:t>CIRCULAR 26 DE 2019</a:t>
            </a:r>
            <a:endParaRPr lang="es-CO" sz="3200" dirty="0">
              <a:solidFill>
                <a:schemeClr val="bg1"/>
              </a:solidFill>
            </a:endParaRPr>
          </a:p>
        </p:txBody>
      </p:sp>
      <p:sp>
        <p:nvSpPr>
          <p:cNvPr id="3" name="Rectángulo 2"/>
          <p:cNvSpPr/>
          <p:nvPr/>
        </p:nvSpPr>
        <p:spPr>
          <a:xfrm>
            <a:off x="1473977" y="2511996"/>
            <a:ext cx="9674739" cy="2677656"/>
          </a:xfrm>
          <a:prstGeom prst="rect">
            <a:avLst/>
          </a:prstGeom>
        </p:spPr>
        <p:txBody>
          <a:bodyPr wrap="square">
            <a:spAutoFit/>
          </a:bodyPr>
          <a:lstStyle/>
          <a:p>
            <a:pPr lvl="0" algn="just"/>
            <a:r>
              <a:rPr lang="es-CO" sz="2000" dirty="0"/>
              <a:t>1. Los recursos del Sistema General de Participaciones - SGP Educación asignados a las Entidades territoriales Certificadas en Educación - ETC para el funcionamiento de los internados escolares, hacen parte de la asignación de prestación del servicio por población atendida del SGP y son reconocidos por el Ministerio de Educación Nacional como un </a:t>
            </a:r>
            <a:r>
              <a:rPr lang="es-CO" sz="2000" b="1" dirty="0"/>
              <a:t>valor adicional para que las -ETC en las que operen internados escolares y que hayan caracterizado dicha matricula en el Sistema de Matriculas - SIMAT apoyen la financiación de dicho servicio. </a:t>
            </a:r>
          </a:p>
          <a:p>
            <a:pPr marL="342900" indent="-342900" algn="just">
              <a:buFont typeface="Arial" panose="020B0604020202020204" pitchFamily="34" charset="0"/>
              <a:buChar char="•"/>
            </a:pPr>
            <a:endParaRPr lang="es-CO" sz="2400" dirty="0"/>
          </a:p>
        </p:txBody>
      </p:sp>
      <p:pic>
        <p:nvPicPr>
          <p:cNvPr id="4" name="Imagen 3">
            <a:extLst>
              <a:ext uri="{FF2B5EF4-FFF2-40B4-BE49-F238E27FC236}">
                <a16:creationId xmlns:a16="http://schemas.microsoft.com/office/drawing/2014/main" id="{6D0D04A8-5EA5-4A8A-8B83-B8DBEF700FAE}"/>
              </a:ext>
            </a:extLst>
          </p:cNvPr>
          <p:cNvPicPr>
            <a:picLocks noChangeAspect="1"/>
          </p:cNvPicPr>
          <p:nvPr/>
        </p:nvPicPr>
        <p:blipFill rotWithShape="1">
          <a:blip r:embed="rId2">
            <a:extLst>
              <a:ext uri="{28A0092B-C50C-407E-A947-70E740481C1C}">
                <a14:useLocalDpi xmlns:a14="http://schemas.microsoft.com/office/drawing/2010/main"/>
              </a:ext>
            </a:extLst>
          </a:blip>
          <a:srcRect/>
          <a:stretch/>
        </p:blipFill>
        <p:spPr>
          <a:xfrm>
            <a:off x="10105433" y="6461078"/>
            <a:ext cx="2086567" cy="396922"/>
          </a:xfrm>
          <a:prstGeom prst="rect">
            <a:avLst/>
          </a:prstGeom>
        </p:spPr>
      </p:pic>
      <p:sp>
        <p:nvSpPr>
          <p:cNvPr id="5" name="CuadroTexto 4"/>
          <p:cNvSpPr txBox="1"/>
          <p:nvPr/>
        </p:nvSpPr>
        <p:spPr>
          <a:xfrm>
            <a:off x="304800" y="171726"/>
            <a:ext cx="5304722" cy="461665"/>
          </a:xfrm>
          <a:prstGeom prst="rect">
            <a:avLst/>
          </a:prstGeom>
          <a:noFill/>
        </p:spPr>
        <p:txBody>
          <a:bodyPr wrap="none" rtlCol="0">
            <a:spAutoFit/>
          </a:bodyPr>
          <a:lstStyle/>
          <a:p>
            <a:r>
              <a:rPr lang="es-ES_tradnl" sz="2400" b="1" dirty="0">
                <a:solidFill>
                  <a:srgbClr val="FF0000"/>
                </a:solidFill>
                <a:ea typeface="Verdana" panose="020B0604030504040204" pitchFamily="34" charset="0"/>
                <a:cs typeface="Verdana" panose="020B0604030504040204" pitchFamily="34" charset="0"/>
              </a:rPr>
              <a:t>SISTEMA GENERAL DE PARTICIPACIONES</a:t>
            </a:r>
          </a:p>
        </p:txBody>
      </p:sp>
    </p:spTree>
    <p:extLst>
      <p:ext uri="{BB962C8B-B14F-4D97-AF65-F5344CB8AC3E}">
        <p14:creationId xmlns:p14="http://schemas.microsoft.com/office/powerpoint/2010/main" val="4248823333"/>
      </p:ext>
    </p:extLst>
  </p:cSld>
  <p:clrMapOvr>
    <a:masterClrMapping/>
  </p:clrMapOvr>
  <p:transition spd="slow">
    <p:push/>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0" y="890261"/>
            <a:ext cx="12191999" cy="584775"/>
          </a:xfrm>
          <a:prstGeom prst="rect">
            <a:avLst/>
          </a:prstGeom>
          <a:solidFill>
            <a:schemeClr val="accent1"/>
          </a:solidFill>
        </p:spPr>
        <p:txBody>
          <a:bodyPr wrap="square">
            <a:spAutoFit/>
          </a:bodyPr>
          <a:lstStyle/>
          <a:p>
            <a:pPr algn="ctr"/>
            <a:r>
              <a:rPr lang="es-ES" sz="3200" b="1" dirty="0">
                <a:solidFill>
                  <a:schemeClr val="bg1"/>
                </a:solidFill>
              </a:rPr>
              <a:t>CIRCULAR 26 DE 2019</a:t>
            </a:r>
            <a:endParaRPr lang="es-CO" sz="3200" dirty="0">
              <a:solidFill>
                <a:schemeClr val="bg1"/>
              </a:solidFill>
            </a:endParaRPr>
          </a:p>
        </p:txBody>
      </p:sp>
      <p:sp>
        <p:nvSpPr>
          <p:cNvPr id="3" name="Rectángulo 2"/>
          <p:cNvSpPr/>
          <p:nvPr/>
        </p:nvSpPr>
        <p:spPr>
          <a:xfrm>
            <a:off x="1219199" y="1727435"/>
            <a:ext cx="9929517" cy="5170646"/>
          </a:xfrm>
          <a:prstGeom prst="rect">
            <a:avLst/>
          </a:prstGeom>
        </p:spPr>
        <p:txBody>
          <a:bodyPr wrap="square">
            <a:spAutoFit/>
          </a:bodyPr>
          <a:lstStyle/>
          <a:p>
            <a:pPr lvl="0" algn="just"/>
            <a:r>
              <a:rPr lang="es-CO" sz="2000" dirty="0"/>
              <a:t>2. Los recursos adicionales reconocidos por la atención de matrícula en la modalidad de internados escolares para apoyar la financiación de este servicio, en el marco de su autonomía y competencia, las ETC en las que estos operen, podrán efectuar los siguientes gastos:</a:t>
            </a:r>
          </a:p>
          <a:p>
            <a:pPr algn="just"/>
            <a:r>
              <a:rPr lang="es-CO" sz="2000" dirty="0"/>
              <a:t> </a:t>
            </a:r>
          </a:p>
          <a:p>
            <a:pPr marL="342900" lvl="0" indent="-342900" algn="just">
              <a:buFont typeface="Arial" panose="020B0604020202020204" pitchFamily="34" charset="0"/>
              <a:buChar char="•"/>
            </a:pPr>
            <a:r>
              <a:rPr lang="es-CO" sz="2000" dirty="0"/>
              <a:t>Servicio de acompañamiento y cuidado de los estudiantes internos. </a:t>
            </a:r>
          </a:p>
          <a:p>
            <a:pPr marL="342900" lvl="0" indent="-342900" algn="just">
              <a:buFont typeface="Arial" panose="020B0604020202020204" pitchFamily="34" charset="0"/>
              <a:buChar char="•"/>
            </a:pPr>
            <a:r>
              <a:rPr lang="es-CO" sz="2000" dirty="0"/>
              <a:t>Compra, transporte, almacenamiento y preparación de alimentos complementarios para los estudiantes internos.</a:t>
            </a:r>
          </a:p>
          <a:p>
            <a:pPr marL="342900" lvl="0" indent="-342900" algn="just">
              <a:buFont typeface="Arial" panose="020B0604020202020204" pitchFamily="34" charset="0"/>
              <a:buChar char="•"/>
            </a:pPr>
            <a:r>
              <a:rPr lang="es-CO" sz="2000" dirty="0"/>
              <a:t>Dotaciones del servicio de hospedaje. </a:t>
            </a:r>
          </a:p>
          <a:p>
            <a:pPr marL="342900" lvl="0" indent="-342900" algn="just">
              <a:buFont typeface="Arial" panose="020B0604020202020204" pitchFamily="34" charset="0"/>
              <a:buChar char="•"/>
            </a:pPr>
            <a:r>
              <a:rPr lang="es-CO" sz="2000" dirty="0"/>
              <a:t>Dotación de elementos para la realización de actividades de aprovechamiento del tiempo de los estudiantes internos.</a:t>
            </a:r>
          </a:p>
          <a:p>
            <a:pPr marL="342900" lvl="0" indent="-342900" algn="just">
              <a:buFont typeface="Arial" panose="020B0604020202020204" pitchFamily="34" charset="0"/>
              <a:buChar char="•"/>
            </a:pPr>
            <a:r>
              <a:rPr lang="es-CO" sz="2000" dirty="0"/>
              <a:t>Mantenimiento preventivo, predictivo o correctivo, así como mejoramiento y reparaciones locativas de las instalaciones del edificio de internado escolar. </a:t>
            </a:r>
          </a:p>
          <a:p>
            <a:pPr algn="just"/>
            <a:r>
              <a:rPr lang="es-CO" sz="2000" dirty="0"/>
              <a:t> </a:t>
            </a:r>
          </a:p>
          <a:p>
            <a:pPr algn="just"/>
            <a:r>
              <a:rPr lang="es-CO" sz="2000" dirty="0"/>
              <a:t>Los recursos de internados escolares deberán ser ejecutados en el proyecto de </a:t>
            </a:r>
            <a:r>
              <a:rPr lang="es-CO" dirty="0"/>
              <a:t>cobertura de la ETC.</a:t>
            </a:r>
          </a:p>
          <a:p>
            <a:pPr algn="just"/>
            <a:endParaRPr lang="es-CO" sz="3200" dirty="0"/>
          </a:p>
        </p:txBody>
      </p:sp>
      <p:pic>
        <p:nvPicPr>
          <p:cNvPr id="4" name="Imagen 3">
            <a:extLst>
              <a:ext uri="{FF2B5EF4-FFF2-40B4-BE49-F238E27FC236}">
                <a16:creationId xmlns:a16="http://schemas.microsoft.com/office/drawing/2014/main" id="{6D0D04A8-5EA5-4A8A-8B83-B8DBEF700FAE}"/>
              </a:ext>
            </a:extLst>
          </p:cNvPr>
          <p:cNvPicPr>
            <a:picLocks noChangeAspect="1"/>
          </p:cNvPicPr>
          <p:nvPr/>
        </p:nvPicPr>
        <p:blipFill rotWithShape="1">
          <a:blip r:embed="rId2">
            <a:extLst>
              <a:ext uri="{28A0092B-C50C-407E-A947-70E740481C1C}">
                <a14:useLocalDpi xmlns:a14="http://schemas.microsoft.com/office/drawing/2010/main"/>
              </a:ext>
            </a:extLst>
          </a:blip>
          <a:srcRect/>
          <a:stretch/>
        </p:blipFill>
        <p:spPr>
          <a:xfrm>
            <a:off x="10105433" y="6461078"/>
            <a:ext cx="2086567" cy="396922"/>
          </a:xfrm>
          <a:prstGeom prst="rect">
            <a:avLst/>
          </a:prstGeom>
        </p:spPr>
      </p:pic>
    </p:spTree>
    <p:extLst>
      <p:ext uri="{BB962C8B-B14F-4D97-AF65-F5344CB8AC3E}">
        <p14:creationId xmlns:p14="http://schemas.microsoft.com/office/powerpoint/2010/main" val="1769830837"/>
      </p:ext>
    </p:extLst>
  </p:cSld>
  <p:clrMapOvr>
    <a:masterClrMapping/>
  </p:clrMapOvr>
  <p:transition spd="slow">
    <p:push/>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0" y="890261"/>
            <a:ext cx="12191999" cy="584775"/>
          </a:xfrm>
          <a:prstGeom prst="rect">
            <a:avLst/>
          </a:prstGeom>
          <a:solidFill>
            <a:schemeClr val="accent1"/>
          </a:solidFill>
        </p:spPr>
        <p:txBody>
          <a:bodyPr wrap="square">
            <a:spAutoFit/>
          </a:bodyPr>
          <a:lstStyle/>
          <a:p>
            <a:pPr algn="ctr"/>
            <a:r>
              <a:rPr lang="es-ES" sz="3200" b="1" dirty="0">
                <a:solidFill>
                  <a:schemeClr val="bg1"/>
                </a:solidFill>
              </a:rPr>
              <a:t>CIRCULAR 26 DE 2019</a:t>
            </a:r>
            <a:endParaRPr lang="es-CO" sz="3200" dirty="0">
              <a:solidFill>
                <a:schemeClr val="bg1"/>
              </a:solidFill>
            </a:endParaRPr>
          </a:p>
        </p:txBody>
      </p:sp>
      <p:sp>
        <p:nvSpPr>
          <p:cNvPr id="3" name="Rectángulo 2"/>
          <p:cNvSpPr/>
          <p:nvPr/>
        </p:nvSpPr>
        <p:spPr>
          <a:xfrm>
            <a:off x="1473977" y="2511996"/>
            <a:ext cx="9674739" cy="3662541"/>
          </a:xfrm>
          <a:prstGeom prst="rect">
            <a:avLst/>
          </a:prstGeom>
        </p:spPr>
        <p:txBody>
          <a:bodyPr wrap="square">
            <a:spAutoFit/>
          </a:bodyPr>
          <a:lstStyle/>
          <a:p>
            <a:pPr lvl="0"/>
            <a:r>
              <a:rPr lang="es-CO" sz="2000" dirty="0"/>
              <a:t>3. Estos recursos no pueden ser invertidos en ninguno de los siguientes conceptos:</a:t>
            </a:r>
          </a:p>
          <a:p>
            <a:r>
              <a:rPr lang="es-CO" sz="2000" dirty="0"/>
              <a:t> </a:t>
            </a:r>
          </a:p>
          <a:p>
            <a:pPr marL="285750" lvl="0" indent="-285750">
              <a:buFont typeface="Arial" panose="020B0604020202020204" pitchFamily="34" charset="0"/>
              <a:buChar char="•"/>
            </a:pPr>
            <a:r>
              <a:rPr lang="es-CO" sz="2000" dirty="0"/>
              <a:t>Construcción de nuevas etapas, ampliaciones, adecuaciones e intervenciones de infraestructura destinadas al uso de los estudiantes internos o a cualquier otro uso. </a:t>
            </a:r>
          </a:p>
          <a:p>
            <a:pPr marL="285750" lvl="0" indent="-285750">
              <a:buFont typeface="Arial" panose="020B0604020202020204" pitchFamily="34" charset="0"/>
              <a:buChar char="•"/>
            </a:pPr>
            <a:r>
              <a:rPr lang="es-CO" sz="2000" dirty="0"/>
              <a:t>Dotación de mobiliario escolar.</a:t>
            </a:r>
          </a:p>
          <a:p>
            <a:pPr marL="285750" lvl="0" indent="-285750">
              <a:buFont typeface="Arial" panose="020B0604020202020204" pitchFamily="34" charset="0"/>
              <a:buChar char="•"/>
            </a:pPr>
            <a:r>
              <a:rPr lang="es-CO" sz="2000" dirty="0"/>
              <a:t>Dotación de cualquier tipo que beneficie directamente a estudiantes que no son internos.</a:t>
            </a:r>
          </a:p>
          <a:p>
            <a:pPr marL="285750" lvl="0" indent="-285750">
              <a:buFont typeface="Arial" panose="020B0604020202020204" pitchFamily="34" charset="0"/>
              <a:buChar char="•"/>
            </a:pPr>
            <a:r>
              <a:rPr lang="es-CO" sz="2000" dirty="0"/>
              <a:t>Dotación de vehículos de uso terrestre o fluvial.</a:t>
            </a:r>
          </a:p>
          <a:p>
            <a:pPr marL="285750" lvl="0" indent="-285750">
              <a:buFont typeface="Arial" panose="020B0604020202020204" pitchFamily="34" charset="0"/>
              <a:buChar char="•"/>
            </a:pPr>
            <a:r>
              <a:rPr lang="es-CO" sz="2000" dirty="0"/>
              <a:t>Gastos de personal docente o administrativo vinculado directamente al servicio educativo.</a:t>
            </a:r>
          </a:p>
          <a:p>
            <a:pPr marL="342900" indent="-342900" algn="just">
              <a:buFont typeface="Arial" panose="020B0604020202020204" pitchFamily="34" charset="0"/>
              <a:buChar char="•"/>
            </a:pPr>
            <a:endParaRPr lang="es-CO" sz="3200" dirty="0"/>
          </a:p>
        </p:txBody>
      </p:sp>
      <p:pic>
        <p:nvPicPr>
          <p:cNvPr id="4" name="Imagen 3">
            <a:extLst>
              <a:ext uri="{FF2B5EF4-FFF2-40B4-BE49-F238E27FC236}">
                <a16:creationId xmlns:a16="http://schemas.microsoft.com/office/drawing/2014/main" id="{6D0D04A8-5EA5-4A8A-8B83-B8DBEF700FAE}"/>
              </a:ext>
            </a:extLst>
          </p:cNvPr>
          <p:cNvPicPr>
            <a:picLocks noChangeAspect="1"/>
          </p:cNvPicPr>
          <p:nvPr/>
        </p:nvPicPr>
        <p:blipFill rotWithShape="1">
          <a:blip r:embed="rId2">
            <a:extLst>
              <a:ext uri="{28A0092B-C50C-407E-A947-70E740481C1C}">
                <a14:useLocalDpi xmlns:a14="http://schemas.microsoft.com/office/drawing/2010/main"/>
              </a:ext>
            </a:extLst>
          </a:blip>
          <a:srcRect/>
          <a:stretch/>
        </p:blipFill>
        <p:spPr>
          <a:xfrm>
            <a:off x="10105433" y="6461078"/>
            <a:ext cx="2086567" cy="396922"/>
          </a:xfrm>
          <a:prstGeom prst="rect">
            <a:avLst/>
          </a:prstGeom>
        </p:spPr>
      </p:pic>
    </p:spTree>
    <p:extLst>
      <p:ext uri="{BB962C8B-B14F-4D97-AF65-F5344CB8AC3E}">
        <p14:creationId xmlns:p14="http://schemas.microsoft.com/office/powerpoint/2010/main" val="109873077"/>
      </p:ext>
    </p:extLst>
  </p:cSld>
  <p:clrMapOvr>
    <a:masterClrMapping/>
  </p:clrMapOvr>
  <p:transition spd="slow">
    <p:push/>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0" y="890261"/>
            <a:ext cx="12191999" cy="584775"/>
          </a:xfrm>
          <a:prstGeom prst="rect">
            <a:avLst/>
          </a:prstGeom>
          <a:solidFill>
            <a:schemeClr val="accent1"/>
          </a:solidFill>
        </p:spPr>
        <p:txBody>
          <a:bodyPr wrap="square">
            <a:spAutoFit/>
          </a:bodyPr>
          <a:lstStyle/>
          <a:p>
            <a:pPr algn="ctr"/>
            <a:r>
              <a:rPr lang="es-ES" sz="3200" b="1" dirty="0">
                <a:solidFill>
                  <a:schemeClr val="bg1"/>
                </a:solidFill>
              </a:rPr>
              <a:t>CIRCULAR 26 DE 2019</a:t>
            </a:r>
            <a:endParaRPr lang="es-CO" sz="3200" dirty="0">
              <a:solidFill>
                <a:schemeClr val="bg1"/>
              </a:solidFill>
            </a:endParaRPr>
          </a:p>
        </p:txBody>
      </p:sp>
      <p:sp>
        <p:nvSpPr>
          <p:cNvPr id="3" name="Rectángulo 2"/>
          <p:cNvSpPr/>
          <p:nvPr/>
        </p:nvSpPr>
        <p:spPr>
          <a:xfrm>
            <a:off x="1473977" y="2511996"/>
            <a:ext cx="9674739" cy="3416320"/>
          </a:xfrm>
          <a:prstGeom prst="rect">
            <a:avLst/>
          </a:prstGeom>
        </p:spPr>
        <p:txBody>
          <a:bodyPr wrap="square">
            <a:spAutoFit/>
          </a:bodyPr>
          <a:lstStyle/>
          <a:p>
            <a:pPr lvl="0" algn="just"/>
            <a:r>
              <a:rPr lang="es-CO" sz="2000" dirty="0"/>
              <a:t>4. Estos recursos deben ser administrados por la Secretaría de Educación de la Entidad Territorial Certificada en educación en la cual se haya implementado la estrategia de internado escolar, teniendo en cuenta los criterios de asignación, así como de equidad entre los establecimientos de su jurisdicción en los que se preste el servicio al cual se refiere la estrategia. La ETC podrá transferirlos a las cuentas maestras de los Fondos de Servicios Educativos en los que se administren los recursos del internado escolar y deberá mantener la destinación indicada en el numeral 2 de la presente circular, previa aprobación del proyecto por parte de la entidad territorial certificada y del presupuesto de gastos por el Consejo Directivo del establecimiento en el cual se preste el servicio de internado.</a:t>
            </a:r>
          </a:p>
          <a:p>
            <a:pPr marL="342900" indent="-342900" algn="just">
              <a:buFont typeface="Arial" panose="020B0604020202020204" pitchFamily="34" charset="0"/>
              <a:buChar char="•"/>
            </a:pPr>
            <a:endParaRPr lang="es-CO" sz="3600" dirty="0"/>
          </a:p>
        </p:txBody>
      </p:sp>
      <p:pic>
        <p:nvPicPr>
          <p:cNvPr id="4" name="Imagen 3">
            <a:extLst>
              <a:ext uri="{FF2B5EF4-FFF2-40B4-BE49-F238E27FC236}">
                <a16:creationId xmlns:a16="http://schemas.microsoft.com/office/drawing/2014/main" id="{6D0D04A8-5EA5-4A8A-8B83-B8DBEF700FAE}"/>
              </a:ext>
            </a:extLst>
          </p:cNvPr>
          <p:cNvPicPr>
            <a:picLocks noChangeAspect="1"/>
          </p:cNvPicPr>
          <p:nvPr/>
        </p:nvPicPr>
        <p:blipFill rotWithShape="1">
          <a:blip r:embed="rId2">
            <a:extLst>
              <a:ext uri="{28A0092B-C50C-407E-A947-70E740481C1C}">
                <a14:useLocalDpi xmlns:a14="http://schemas.microsoft.com/office/drawing/2010/main"/>
              </a:ext>
            </a:extLst>
          </a:blip>
          <a:srcRect/>
          <a:stretch/>
        </p:blipFill>
        <p:spPr>
          <a:xfrm>
            <a:off x="10105433" y="6461078"/>
            <a:ext cx="2086567" cy="396922"/>
          </a:xfrm>
          <a:prstGeom prst="rect">
            <a:avLst/>
          </a:prstGeom>
        </p:spPr>
      </p:pic>
    </p:spTree>
    <p:extLst>
      <p:ext uri="{BB962C8B-B14F-4D97-AF65-F5344CB8AC3E}">
        <p14:creationId xmlns:p14="http://schemas.microsoft.com/office/powerpoint/2010/main" val="3526066910"/>
      </p:ext>
    </p:extLst>
  </p:cSld>
  <p:clrMapOvr>
    <a:masterClrMapping/>
  </p:clrMapOvr>
  <p:transition spd="slow">
    <p:push/>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1" y="553896"/>
            <a:ext cx="12191999" cy="461665"/>
          </a:xfrm>
          <a:prstGeom prst="rect">
            <a:avLst/>
          </a:prstGeom>
          <a:solidFill>
            <a:schemeClr val="accent1"/>
          </a:solidFill>
        </p:spPr>
        <p:txBody>
          <a:bodyPr wrap="square">
            <a:spAutoFit/>
          </a:bodyPr>
          <a:lstStyle/>
          <a:p>
            <a:pPr algn="ctr"/>
            <a:r>
              <a:rPr lang="es-ES" sz="2400" b="1" dirty="0">
                <a:solidFill>
                  <a:schemeClr val="bg1"/>
                </a:solidFill>
              </a:rPr>
              <a:t>DIRECTIVA 17 DE 2020 Y RESOLUCION 22751 DE 2020</a:t>
            </a:r>
            <a:endParaRPr lang="es-CO" sz="2400" dirty="0">
              <a:solidFill>
                <a:schemeClr val="bg1"/>
              </a:solidFill>
            </a:endParaRPr>
          </a:p>
        </p:txBody>
      </p:sp>
      <p:sp>
        <p:nvSpPr>
          <p:cNvPr id="3" name="Rectángulo 2"/>
          <p:cNvSpPr/>
          <p:nvPr/>
        </p:nvSpPr>
        <p:spPr>
          <a:xfrm>
            <a:off x="300181" y="1117865"/>
            <a:ext cx="9674739" cy="400110"/>
          </a:xfrm>
          <a:prstGeom prst="rect">
            <a:avLst/>
          </a:prstGeom>
        </p:spPr>
        <p:txBody>
          <a:bodyPr wrap="square">
            <a:spAutoFit/>
          </a:bodyPr>
          <a:lstStyle/>
          <a:p>
            <a:pPr lvl="0" algn="just"/>
            <a:r>
              <a:rPr lang="es-CO" sz="2000" dirty="0"/>
              <a:t>Sección 3.9 del Anexo Técnico de la Resolución 1721 de 2020</a:t>
            </a:r>
            <a:r>
              <a:rPr lang="es-ES_tradnl" sz="2000" dirty="0"/>
              <a:t> </a:t>
            </a:r>
            <a:endParaRPr lang="es-CO" sz="2400" dirty="0"/>
          </a:p>
        </p:txBody>
      </p:sp>
      <p:pic>
        <p:nvPicPr>
          <p:cNvPr id="4" name="Imagen 3">
            <a:extLst>
              <a:ext uri="{FF2B5EF4-FFF2-40B4-BE49-F238E27FC236}">
                <a16:creationId xmlns:a16="http://schemas.microsoft.com/office/drawing/2014/main" id="{6D0D04A8-5EA5-4A8A-8B83-B8DBEF700FAE}"/>
              </a:ext>
            </a:extLst>
          </p:cNvPr>
          <p:cNvPicPr>
            <a:picLocks noChangeAspect="1"/>
          </p:cNvPicPr>
          <p:nvPr/>
        </p:nvPicPr>
        <p:blipFill rotWithShape="1">
          <a:blip r:embed="rId2">
            <a:extLst>
              <a:ext uri="{28A0092B-C50C-407E-A947-70E740481C1C}">
                <a14:useLocalDpi xmlns:a14="http://schemas.microsoft.com/office/drawing/2010/main"/>
              </a:ext>
            </a:extLst>
          </a:blip>
          <a:srcRect/>
          <a:stretch/>
        </p:blipFill>
        <p:spPr>
          <a:xfrm>
            <a:off x="10105433" y="6461078"/>
            <a:ext cx="2086567" cy="396922"/>
          </a:xfrm>
          <a:prstGeom prst="rect">
            <a:avLst/>
          </a:prstGeom>
        </p:spPr>
      </p:pic>
      <p:sp>
        <p:nvSpPr>
          <p:cNvPr id="5" name="CuadroTexto 4"/>
          <p:cNvSpPr txBox="1"/>
          <p:nvPr/>
        </p:nvSpPr>
        <p:spPr>
          <a:xfrm>
            <a:off x="304800" y="0"/>
            <a:ext cx="5586529" cy="461665"/>
          </a:xfrm>
          <a:prstGeom prst="rect">
            <a:avLst/>
          </a:prstGeom>
          <a:noFill/>
        </p:spPr>
        <p:txBody>
          <a:bodyPr wrap="none" rtlCol="0">
            <a:spAutoFit/>
          </a:bodyPr>
          <a:lstStyle/>
          <a:p>
            <a:r>
              <a:rPr lang="es-ES_tradnl" sz="2400" b="1" dirty="0">
                <a:solidFill>
                  <a:srgbClr val="FF0000"/>
                </a:solidFill>
                <a:ea typeface="Verdana" panose="020B0604030504040204" pitchFamily="34" charset="0"/>
                <a:cs typeface="Verdana" panose="020B0604030504040204" pitchFamily="34" charset="0"/>
              </a:rPr>
              <a:t>FONDO DE MITIGACIÓN DE EMERGENCIAS</a:t>
            </a:r>
          </a:p>
        </p:txBody>
      </p:sp>
      <p:sp>
        <p:nvSpPr>
          <p:cNvPr id="7" name="CuadroTexto 6">
            <a:extLst>
              <a:ext uri="{FF2B5EF4-FFF2-40B4-BE49-F238E27FC236}">
                <a16:creationId xmlns:a16="http://schemas.microsoft.com/office/drawing/2014/main" id="{1F3F4352-2868-4A80-918D-BF1379732064}"/>
              </a:ext>
            </a:extLst>
          </p:cNvPr>
          <p:cNvSpPr txBox="1"/>
          <p:nvPr/>
        </p:nvSpPr>
        <p:spPr>
          <a:xfrm>
            <a:off x="300180" y="1484241"/>
            <a:ext cx="11591636" cy="5170646"/>
          </a:xfrm>
          <a:prstGeom prst="rect">
            <a:avLst/>
          </a:prstGeom>
          <a:noFill/>
        </p:spPr>
        <p:txBody>
          <a:bodyPr wrap="square">
            <a:spAutoFit/>
          </a:bodyPr>
          <a:lstStyle/>
          <a:p>
            <a:r>
              <a:rPr lang="es-CO" sz="1500" b="1" dirty="0"/>
              <a:t>Recomendaciones generales</a:t>
            </a:r>
          </a:p>
          <a:p>
            <a:endParaRPr lang="es-CO" sz="1500" dirty="0"/>
          </a:p>
          <a:p>
            <a:pPr marL="285750" indent="-285750">
              <a:buFont typeface="Arial" panose="020B0604020202020204" pitchFamily="34" charset="0"/>
              <a:buChar char="•"/>
            </a:pPr>
            <a:r>
              <a:rPr lang="es-CO" sz="1500" dirty="0"/>
              <a:t>Garantizar el distanciamiento físico entre camas, comedores, espacios comunes, baños y cocina </a:t>
            </a:r>
          </a:p>
          <a:p>
            <a:pPr marL="285750" indent="-285750">
              <a:buFont typeface="Arial" panose="020B0604020202020204" pitchFamily="34" charset="0"/>
              <a:buChar char="•"/>
            </a:pPr>
            <a:endParaRPr lang="es-CO" sz="1500" dirty="0"/>
          </a:p>
          <a:p>
            <a:pPr marL="285750" indent="-285750">
              <a:buFont typeface="Arial" panose="020B0604020202020204" pitchFamily="34" charset="0"/>
              <a:buChar char="•"/>
            </a:pPr>
            <a:r>
              <a:rPr lang="es-CO" sz="1500" dirty="0"/>
              <a:t>Señalizar y demarcar puntos de ubicación de las personas como para conservar el distanciamiento en las diferentes áreas </a:t>
            </a:r>
          </a:p>
          <a:p>
            <a:pPr marL="285750" indent="-285750">
              <a:buFont typeface="Arial" panose="020B0604020202020204" pitchFamily="34" charset="0"/>
              <a:buChar char="•"/>
            </a:pPr>
            <a:endParaRPr lang="es-CO" sz="1500" dirty="0"/>
          </a:p>
          <a:p>
            <a:pPr marL="285750" indent="-285750">
              <a:buFont typeface="Arial" panose="020B0604020202020204" pitchFamily="34" charset="0"/>
              <a:buChar char="•"/>
            </a:pPr>
            <a:r>
              <a:rPr lang="es-CO" sz="1500" dirty="0"/>
              <a:t>Contar con baños dotados con los insumos para el lavado de manos, de acuerdo con el número de estudiantes </a:t>
            </a:r>
          </a:p>
          <a:p>
            <a:pPr marL="285750" indent="-285750">
              <a:buFont typeface="Arial" panose="020B0604020202020204" pitchFamily="34" charset="0"/>
              <a:buChar char="•"/>
            </a:pPr>
            <a:endParaRPr lang="es-CO" sz="1500" dirty="0"/>
          </a:p>
          <a:p>
            <a:pPr marL="285750" indent="-285750">
              <a:buFont typeface="Arial" panose="020B0604020202020204" pitchFamily="34" charset="0"/>
              <a:buChar char="•"/>
            </a:pPr>
            <a:r>
              <a:rPr lang="es-CO" sz="1500" dirty="0"/>
              <a:t>Garantizan las condiciones sanitarias de manejo de residuos, aseo, limpieza y desinfección de áreas, superficies y equipos </a:t>
            </a:r>
          </a:p>
          <a:p>
            <a:pPr marL="285750" indent="-285750">
              <a:buFont typeface="Arial" panose="020B0604020202020204" pitchFamily="34" charset="0"/>
              <a:buChar char="•"/>
            </a:pPr>
            <a:endParaRPr lang="es-CO" sz="1500" dirty="0"/>
          </a:p>
          <a:p>
            <a:pPr marL="285750" indent="-285750">
              <a:buFont typeface="Arial" panose="020B0604020202020204" pitchFamily="34" charset="0"/>
              <a:buChar char="•"/>
            </a:pPr>
            <a:r>
              <a:rPr lang="es-CO" sz="1500" dirty="0"/>
              <a:t>Suministrar tapabocas a los estudiantes y personal </a:t>
            </a:r>
          </a:p>
          <a:p>
            <a:pPr marL="285750" indent="-285750">
              <a:buFont typeface="Arial" panose="020B0604020202020204" pitchFamily="34" charset="0"/>
              <a:buChar char="•"/>
            </a:pPr>
            <a:endParaRPr lang="es-CO" sz="1500" dirty="0"/>
          </a:p>
          <a:p>
            <a:pPr marL="285750" indent="-285750">
              <a:buFont typeface="Arial" panose="020B0604020202020204" pitchFamily="34" charset="0"/>
              <a:buChar char="•"/>
            </a:pPr>
            <a:r>
              <a:rPr lang="es-CO" sz="1500" dirty="0"/>
              <a:t>Suministrar los insumos necesarios para las actividades de limpieza y desinfección como jabón, detergente y desinfectante, entre otros </a:t>
            </a:r>
          </a:p>
          <a:p>
            <a:pPr marL="285750" indent="-285750">
              <a:buFont typeface="Arial" panose="020B0604020202020204" pitchFamily="34" charset="0"/>
              <a:buChar char="•"/>
            </a:pPr>
            <a:endParaRPr lang="es-CO" sz="1500" dirty="0"/>
          </a:p>
          <a:p>
            <a:pPr marL="285750" indent="-285750">
              <a:buFont typeface="Arial" panose="020B0604020202020204" pitchFamily="34" charset="0"/>
              <a:buChar char="•"/>
            </a:pPr>
            <a:r>
              <a:rPr lang="es-CO" sz="1500" dirty="0"/>
              <a:t>Asignar turnos y horarios que garanticen el escalonamiento de los momentos de ingreso y salida, y para el uso de espacio de higiene, descanso, alimentación, sala de reuniones, entre otros </a:t>
            </a:r>
          </a:p>
          <a:p>
            <a:pPr marL="285750" indent="-285750">
              <a:buFont typeface="Arial" panose="020B0604020202020204" pitchFamily="34" charset="0"/>
              <a:buChar char="•"/>
            </a:pPr>
            <a:endParaRPr lang="es-CO" sz="1500" dirty="0"/>
          </a:p>
          <a:p>
            <a:pPr marL="285750" indent="-285750">
              <a:buFont typeface="Arial" panose="020B0604020202020204" pitchFamily="34" charset="0"/>
              <a:buChar char="•"/>
            </a:pPr>
            <a:r>
              <a:rPr lang="es-CO" sz="1500" dirty="0"/>
              <a:t>Limitar visitas de personas destinadas a las de la comunidad educativa en las residencias </a:t>
            </a:r>
          </a:p>
          <a:p>
            <a:pPr marL="285750" indent="-285750">
              <a:buFont typeface="Arial" panose="020B0604020202020204" pitchFamily="34" charset="0"/>
              <a:buChar char="•"/>
            </a:pPr>
            <a:r>
              <a:rPr lang="es-CO" sz="1500" dirty="0"/>
              <a:t>una vez que finalizan las actividades pedagógicas, es necesario que los estudiantes externos salgan lo más pronto posible de la institución, con el fin de evitar aglomeraciones con los estudiantes residentes </a:t>
            </a:r>
          </a:p>
          <a:p>
            <a:pPr marL="285750" indent="-285750">
              <a:buFont typeface="Arial" panose="020B0604020202020204" pitchFamily="34" charset="0"/>
              <a:buChar char="•"/>
            </a:pPr>
            <a:endParaRPr lang="es-CO" sz="1500" dirty="0"/>
          </a:p>
          <a:p>
            <a:pPr marL="285750" indent="-285750">
              <a:buFont typeface="Arial" panose="020B0604020202020204" pitchFamily="34" charset="0"/>
              <a:buChar char="•"/>
            </a:pPr>
            <a:r>
              <a:rPr lang="es-CO" sz="1500" dirty="0"/>
              <a:t>Las personas que ingresen por primera vez a la residencia o alojamiento deben cumplir aislamiento estricto de 14 días </a:t>
            </a:r>
          </a:p>
        </p:txBody>
      </p:sp>
    </p:spTree>
    <p:extLst>
      <p:ext uri="{BB962C8B-B14F-4D97-AF65-F5344CB8AC3E}">
        <p14:creationId xmlns:p14="http://schemas.microsoft.com/office/powerpoint/2010/main" val="1263465581"/>
      </p:ext>
    </p:extLst>
  </p:cSld>
  <p:clrMapOvr>
    <a:masterClrMapping/>
  </p:clrMapOvr>
  <p:transition spd="slow">
    <p:push/>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ángulo 1"/>
          <p:cNvSpPr/>
          <p:nvPr/>
        </p:nvSpPr>
        <p:spPr>
          <a:xfrm>
            <a:off x="-1" y="553896"/>
            <a:ext cx="12191999" cy="584775"/>
          </a:xfrm>
          <a:prstGeom prst="rect">
            <a:avLst/>
          </a:prstGeom>
          <a:solidFill>
            <a:schemeClr val="accent1"/>
          </a:solidFill>
        </p:spPr>
        <p:txBody>
          <a:bodyPr wrap="square">
            <a:spAutoFit/>
          </a:bodyPr>
          <a:lstStyle/>
          <a:p>
            <a:pPr algn="ctr"/>
            <a:r>
              <a:rPr lang="es-ES" sz="3200" b="1" dirty="0">
                <a:solidFill>
                  <a:schemeClr val="bg1"/>
                </a:solidFill>
              </a:rPr>
              <a:t>DIRECTIVA 17 DE 2020</a:t>
            </a:r>
            <a:endParaRPr lang="es-CO" sz="3200" dirty="0">
              <a:solidFill>
                <a:schemeClr val="bg1"/>
              </a:solidFill>
            </a:endParaRPr>
          </a:p>
        </p:txBody>
      </p:sp>
      <p:sp>
        <p:nvSpPr>
          <p:cNvPr id="3" name="Rectángulo 2"/>
          <p:cNvSpPr/>
          <p:nvPr/>
        </p:nvSpPr>
        <p:spPr>
          <a:xfrm>
            <a:off x="300181" y="1117865"/>
            <a:ext cx="9674739" cy="400110"/>
          </a:xfrm>
          <a:prstGeom prst="rect">
            <a:avLst/>
          </a:prstGeom>
        </p:spPr>
        <p:txBody>
          <a:bodyPr wrap="square">
            <a:spAutoFit/>
          </a:bodyPr>
          <a:lstStyle/>
          <a:p>
            <a:pPr lvl="0" algn="just"/>
            <a:r>
              <a:rPr lang="es-CO" sz="2000" dirty="0"/>
              <a:t>Sección 3.9 del Anexo Técnico de la Resolución 1721 de 2020</a:t>
            </a:r>
            <a:r>
              <a:rPr lang="es-ES_tradnl" sz="2000" dirty="0"/>
              <a:t> </a:t>
            </a:r>
            <a:endParaRPr lang="es-CO" sz="2400" dirty="0"/>
          </a:p>
        </p:txBody>
      </p:sp>
      <p:pic>
        <p:nvPicPr>
          <p:cNvPr id="4" name="Imagen 3">
            <a:extLst>
              <a:ext uri="{FF2B5EF4-FFF2-40B4-BE49-F238E27FC236}">
                <a16:creationId xmlns:a16="http://schemas.microsoft.com/office/drawing/2014/main" id="{6D0D04A8-5EA5-4A8A-8B83-B8DBEF700FAE}"/>
              </a:ext>
            </a:extLst>
          </p:cNvPr>
          <p:cNvPicPr>
            <a:picLocks noChangeAspect="1"/>
          </p:cNvPicPr>
          <p:nvPr/>
        </p:nvPicPr>
        <p:blipFill rotWithShape="1">
          <a:blip r:embed="rId2">
            <a:extLst>
              <a:ext uri="{28A0092B-C50C-407E-A947-70E740481C1C}">
                <a14:useLocalDpi xmlns:a14="http://schemas.microsoft.com/office/drawing/2010/main"/>
              </a:ext>
            </a:extLst>
          </a:blip>
          <a:srcRect/>
          <a:stretch/>
        </p:blipFill>
        <p:spPr>
          <a:xfrm>
            <a:off x="10105433" y="6461078"/>
            <a:ext cx="2086567" cy="396922"/>
          </a:xfrm>
          <a:prstGeom prst="rect">
            <a:avLst/>
          </a:prstGeom>
        </p:spPr>
      </p:pic>
      <p:sp>
        <p:nvSpPr>
          <p:cNvPr id="8" name="CuadroTexto 7">
            <a:extLst>
              <a:ext uri="{FF2B5EF4-FFF2-40B4-BE49-F238E27FC236}">
                <a16:creationId xmlns:a16="http://schemas.microsoft.com/office/drawing/2014/main" id="{F95D3DD4-7B9C-45B5-A168-0723BFE2BEEE}"/>
              </a:ext>
            </a:extLst>
          </p:cNvPr>
          <p:cNvSpPr txBox="1"/>
          <p:nvPr/>
        </p:nvSpPr>
        <p:spPr>
          <a:xfrm>
            <a:off x="203200" y="2056787"/>
            <a:ext cx="11896436" cy="3970318"/>
          </a:xfrm>
          <a:prstGeom prst="rect">
            <a:avLst/>
          </a:prstGeom>
          <a:noFill/>
        </p:spPr>
        <p:txBody>
          <a:bodyPr wrap="square">
            <a:spAutoFit/>
          </a:bodyPr>
          <a:lstStyle/>
          <a:p>
            <a:pPr marL="285750" indent="-285750">
              <a:buFont typeface="Arial" panose="020B0604020202020204" pitchFamily="34" charset="0"/>
              <a:buChar char="•"/>
            </a:pPr>
            <a:r>
              <a:rPr lang="es-CO" dirty="0"/>
              <a:t>Aislamiento preventivo en residencias escolares y alojamientos en instituciones de educación superior </a:t>
            </a:r>
          </a:p>
          <a:p>
            <a:pPr marL="285750" indent="-285750">
              <a:buFont typeface="Arial" panose="020B0604020202020204" pitchFamily="34" charset="0"/>
              <a:buChar char="•"/>
            </a:pPr>
            <a:endParaRPr lang="es-CO" dirty="0"/>
          </a:p>
          <a:p>
            <a:pPr marL="285750" indent="-285750">
              <a:buFont typeface="Arial" panose="020B0604020202020204" pitchFamily="34" charset="0"/>
              <a:buChar char="•"/>
            </a:pPr>
            <a:r>
              <a:rPr lang="es-CO" dirty="0"/>
              <a:t>Disponer de un lugar o lugares específicos para el aislamiento de las personas con sospecha o diagnóstico de infección por COVID 19, los cuales deben contar con suficiente ventilación punto se debe limpiar y desinfectar mínimo dos veces al día </a:t>
            </a:r>
          </a:p>
          <a:p>
            <a:pPr marL="285750" indent="-285750">
              <a:buFont typeface="Arial" panose="020B0604020202020204" pitchFamily="34" charset="0"/>
              <a:buChar char="•"/>
            </a:pPr>
            <a:endParaRPr lang="es-CO" dirty="0"/>
          </a:p>
          <a:p>
            <a:pPr marL="285750" indent="-285750">
              <a:buFont typeface="Arial" panose="020B0604020202020204" pitchFamily="34" charset="0"/>
              <a:buChar char="•"/>
            </a:pPr>
            <a:r>
              <a:rPr lang="es-CO" dirty="0"/>
              <a:t>Limitar el número de personas que están en contacto con el personal aislado. Mantener un registro de todas las personas que ingresan a los alojamientos de aislamiento preventivo </a:t>
            </a:r>
          </a:p>
          <a:p>
            <a:pPr marL="285750" indent="-285750">
              <a:buFont typeface="Arial" panose="020B0604020202020204" pitchFamily="34" charset="0"/>
              <a:buChar char="•"/>
            </a:pPr>
            <a:endParaRPr lang="es-CO" dirty="0"/>
          </a:p>
          <a:p>
            <a:pPr marL="285750" indent="-285750">
              <a:buFont typeface="Arial" panose="020B0604020202020204" pitchFamily="34" charset="0"/>
              <a:buChar char="•"/>
            </a:pPr>
            <a:r>
              <a:rPr lang="es-CO" dirty="0"/>
              <a:t>Limitar el número de personas que están en contacto con el personal aislado . Mantener un registro de todas las personas que ingresan a los a los alojamientos </a:t>
            </a:r>
          </a:p>
          <a:p>
            <a:pPr marL="285750" indent="-285750">
              <a:buFont typeface="Arial" panose="020B0604020202020204" pitchFamily="34" charset="0"/>
              <a:buChar char="•"/>
            </a:pPr>
            <a:endParaRPr lang="es-CO" dirty="0"/>
          </a:p>
          <a:p>
            <a:pPr marL="285750" indent="-285750">
              <a:buFont typeface="Arial" panose="020B0604020202020204" pitchFamily="34" charset="0"/>
              <a:buChar char="•"/>
            </a:pPr>
            <a:r>
              <a:rPr lang="es-CO" dirty="0"/>
              <a:t>Limitar el máximo las visitas de familiares y visitantes durante el período de aislamiento preventivo </a:t>
            </a:r>
          </a:p>
          <a:p>
            <a:pPr marL="285750" indent="-285750">
              <a:buFont typeface="Arial" panose="020B0604020202020204" pitchFamily="34" charset="0"/>
              <a:buChar char="•"/>
            </a:pPr>
            <a:r>
              <a:rPr lang="es-CO" dirty="0"/>
              <a:t>Separar los utensilios para alimentación y extremar las medidas de limpieza desinfección de estos puntos en caso de ser tipo desechable se debe depositar en canecas con tapas y doble bolsa negra </a:t>
            </a:r>
          </a:p>
        </p:txBody>
      </p:sp>
      <p:sp>
        <p:nvSpPr>
          <p:cNvPr id="7" name="CuadroTexto 6">
            <a:extLst>
              <a:ext uri="{FF2B5EF4-FFF2-40B4-BE49-F238E27FC236}">
                <a16:creationId xmlns:a16="http://schemas.microsoft.com/office/drawing/2014/main" id="{C0FEE929-FD05-474D-90C4-E920941CA207}"/>
              </a:ext>
            </a:extLst>
          </p:cNvPr>
          <p:cNvSpPr txBox="1"/>
          <p:nvPr/>
        </p:nvSpPr>
        <p:spPr>
          <a:xfrm>
            <a:off x="304800" y="0"/>
            <a:ext cx="5586529" cy="461665"/>
          </a:xfrm>
          <a:prstGeom prst="rect">
            <a:avLst/>
          </a:prstGeom>
          <a:noFill/>
        </p:spPr>
        <p:txBody>
          <a:bodyPr wrap="none" rtlCol="0">
            <a:spAutoFit/>
          </a:bodyPr>
          <a:lstStyle/>
          <a:p>
            <a:r>
              <a:rPr lang="es-ES_tradnl" sz="2400" b="1" dirty="0">
                <a:solidFill>
                  <a:srgbClr val="FF0000"/>
                </a:solidFill>
                <a:ea typeface="Verdana" panose="020B0604030504040204" pitchFamily="34" charset="0"/>
                <a:cs typeface="Verdana" panose="020B0604030504040204" pitchFamily="34" charset="0"/>
              </a:rPr>
              <a:t>FONDO DE MITIGACIÓN DE EMERGENCIAS</a:t>
            </a:r>
          </a:p>
        </p:txBody>
      </p:sp>
    </p:spTree>
    <p:extLst>
      <p:ext uri="{BB962C8B-B14F-4D97-AF65-F5344CB8AC3E}">
        <p14:creationId xmlns:p14="http://schemas.microsoft.com/office/powerpoint/2010/main" val="3255393445"/>
      </p:ext>
    </p:extLst>
  </p:cSld>
  <p:clrMapOvr>
    <a:masterClrMapping/>
  </p:clrMapOvr>
  <p:transition spd="slow">
    <p:push/>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a:extLst>
              <a:ext uri="{FF2B5EF4-FFF2-40B4-BE49-F238E27FC236}">
                <a16:creationId xmlns:a16="http://schemas.microsoft.com/office/drawing/2014/main" id="{EC700C3C-0BF3-5544-9382-A5B9BB82E3A1}"/>
              </a:ext>
            </a:extLst>
          </p:cNvPr>
          <p:cNvSpPr txBox="1"/>
          <p:nvPr/>
        </p:nvSpPr>
        <p:spPr>
          <a:xfrm>
            <a:off x="232369" y="1401897"/>
            <a:ext cx="1653203" cy="1446550"/>
          </a:xfrm>
          <a:prstGeom prst="rect">
            <a:avLst/>
          </a:prstGeom>
          <a:noFill/>
        </p:spPr>
        <p:txBody>
          <a:bodyPr wrap="square" rtlCol="0">
            <a:spAutoFit/>
          </a:bodyPr>
          <a:lstStyle/>
          <a:p>
            <a:r>
              <a:rPr lang="es-CO" sz="8800" b="1" dirty="0">
                <a:solidFill>
                  <a:srgbClr val="3F65AA"/>
                </a:solidFill>
                <a:latin typeface="Arial" panose="020B0604020202020204" pitchFamily="34" charset="0"/>
                <a:cs typeface="Arial" panose="020B0604020202020204" pitchFamily="34" charset="0"/>
              </a:rPr>
              <a:t>4.</a:t>
            </a:r>
          </a:p>
        </p:txBody>
      </p:sp>
      <p:sp>
        <p:nvSpPr>
          <p:cNvPr id="27" name="Rectángulo 26">
            <a:extLst>
              <a:ext uri="{FF2B5EF4-FFF2-40B4-BE49-F238E27FC236}">
                <a16:creationId xmlns:a16="http://schemas.microsoft.com/office/drawing/2014/main" id="{1EFE5F46-1483-6E42-AFD1-2C024A1BE0EE}"/>
              </a:ext>
            </a:extLst>
          </p:cNvPr>
          <p:cNvSpPr/>
          <p:nvPr/>
        </p:nvSpPr>
        <p:spPr>
          <a:xfrm>
            <a:off x="5543106" y="-7088"/>
            <a:ext cx="6648894" cy="6865088"/>
          </a:xfrm>
          <a:prstGeom prst="rect">
            <a:avLst/>
          </a:prstGeom>
          <a:solidFill>
            <a:srgbClr val="3F65A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dirty="0">
              <a:latin typeface="Arial" panose="020B0604020202020204" pitchFamily="34" charset="0"/>
            </a:endParaRPr>
          </a:p>
        </p:txBody>
      </p:sp>
      <p:sp>
        <p:nvSpPr>
          <p:cNvPr id="26" name="CuadroTexto 25">
            <a:extLst>
              <a:ext uri="{FF2B5EF4-FFF2-40B4-BE49-F238E27FC236}">
                <a16:creationId xmlns:a16="http://schemas.microsoft.com/office/drawing/2014/main" id="{D4211EAE-0013-F941-8237-E6E2EB02C1EB}"/>
              </a:ext>
            </a:extLst>
          </p:cNvPr>
          <p:cNvSpPr txBox="1"/>
          <p:nvPr/>
        </p:nvSpPr>
        <p:spPr>
          <a:xfrm>
            <a:off x="955880" y="1588612"/>
            <a:ext cx="4338637" cy="3970318"/>
          </a:xfrm>
          <a:prstGeom prst="rect">
            <a:avLst/>
          </a:prstGeom>
          <a:noFill/>
        </p:spPr>
        <p:txBody>
          <a:bodyPr wrap="square" rtlCol="0">
            <a:spAutoFit/>
          </a:bodyPr>
          <a:lstStyle/>
          <a:p>
            <a:pPr algn="r"/>
            <a:r>
              <a:rPr lang="es-CO" sz="3200" dirty="0">
                <a:solidFill>
                  <a:srgbClr val="3F65AA"/>
                </a:solidFill>
                <a:latin typeface="Arial" panose="020B0604020202020204" pitchFamily="34" charset="0"/>
                <a:cs typeface="Arial" panose="020B0604020202020204" pitchFamily="34" charset="0"/>
              </a:rPr>
              <a:t>Recursos adicionales para estudiantes vinculados al Sistema de Responsabilidad Penal Adolescente – SRPA.</a:t>
            </a:r>
            <a:endParaRPr lang="es-ES" dirty="0">
              <a:solidFill>
                <a:srgbClr val="3F65AA"/>
              </a:solidFill>
              <a:latin typeface="Arial" panose="020B0604020202020204" pitchFamily="34" charset="0"/>
              <a:cs typeface="Arial" panose="020B0604020202020204" pitchFamily="34" charset="0"/>
            </a:endParaRPr>
          </a:p>
          <a:p>
            <a:pPr algn="r"/>
            <a:endParaRPr lang="es-ES" dirty="0">
              <a:solidFill>
                <a:srgbClr val="3F65AA"/>
              </a:solidFill>
              <a:latin typeface="Arial" panose="020B0604020202020204" pitchFamily="34" charset="0"/>
              <a:cs typeface="Arial" panose="020B0604020202020204" pitchFamily="34" charset="0"/>
            </a:endParaRPr>
          </a:p>
          <a:p>
            <a:pPr algn="r"/>
            <a:r>
              <a:rPr lang="es-ES" dirty="0">
                <a:solidFill>
                  <a:srgbClr val="3F65AA"/>
                </a:solidFill>
                <a:latin typeface="Arial" panose="020B0604020202020204" pitchFamily="34" charset="0"/>
                <a:cs typeface="Arial" panose="020B0604020202020204" pitchFamily="34" charset="0"/>
              </a:rPr>
              <a:t>4.1. Recursos.</a:t>
            </a:r>
          </a:p>
          <a:p>
            <a:pPr algn="r"/>
            <a:r>
              <a:rPr lang="es-ES" dirty="0">
                <a:solidFill>
                  <a:srgbClr val="3F65AA"/>
                </a:solidFill>
                <a:latin typeface="Arial" panose="020B0604020202020204" pitchFamily="34" charset="0"/>
                <a:cs typeface="Arial" panose="020B0604020202020204" pitchFamily="34" charset="0"/>
              </a:rPr>
              <a:t>4.2. Usos</a:t>
            </a:r>
            <a:endParaRPr lang="es-CO" dirty="0">
              <a:solidFill>
                <a:srgbClr val="3F65AA"/>
              </a:solidFill>
              <a:latin typeface="Arial" panose="020B0604020202020204" pitchFamily="34" charset="0"/>
              <a:cs typeface="Arial" panose="020B0604020202020204" pitchFamily="34" charset="0"/>
            </a:endParaRPr>
          </a:p>
        </p:txBody>
      </p:sp>
      <p:cxnSp>
        <p:nvCxnSpPr>
          <p:cNvPr id="32" name="Conector recto 31">
            <a:extLst>
              <a:ext uri="{FF2B5EF4-FFF2-40B4-BE49-F238E27FC236}">
                <a16:creationId xmlns:a16="http://schemas.microsoft.com/office/drawing/2014/main" id="{CF5412A4-136E-ED4F-88A8-0A11FD1F133E}"/>
              </a:ext>
            </a:extLst>
          </p:cNvPr>
          <p:cNvCxnSpPr>
            <a:cxnSpLocks/>
          </p:cNvCxnSpPr>
          <p:nvPr/>
        </p:nvCxnSpPr>
        <p:spPr>
          <a:xfrm flipH="1">
            <a:off x="5536020" y="4525002"/>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8" name="Conector recto 37">
            <a:extLst>
              <a:ext uri="{FF2B5EF4-FFF2-40B4-BE49-F238E27FC236}">
                <a16:creationId xmlns:a16="http://schemas.microsoft.com/office/drawing/2014/main" id="{026FDF06-326F-3D4F-A592-A1FB1667274E}"/>
              </a:ext>
            </a:extLst>
          </p:cNvPr>
          <p:cNvCxnSpPr>
            <a:cxnSpLocks/>
          </p:cNvCxnSpPr>
          <p:nvPr/>
        </p:nvCxnSpPr>
        <p:spPr>
          <a:xfrm flipH="1">
            <a:off x="5536020" y="5141692"/>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40" name="Conector recto 39">
            <a:extLst>
              <a:ext uri="{FF2B5EF4-FFF2-40B4-BE49-F238E27FC236}">
                <a16:creationId xmlns:a16="http://schemas.microsoft.com/office/drawing/2014/main" id="{8D137E97-41CF-6C4E-BBFF-57E74B23789D}"/>
              </a:ext>
            </a:extLst>
          </p:cNvPr>
          <p:cNvCxnSpPr>
            <a:cxnSpLocks/>
          </p:cNvCxnSpPr>
          <p:nvPr/>
        </p:nvCxnSpPr>
        <p:spPr>
          <a:xfrm flipH="1">
            <a:off x="5536020" y="5807998"/>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pic>
        <p:nvPicPr>
          <p:cNvPr id="11" name="Picture 3">
            <a:extLst>
              <a:ext uri="{FF2B5EF4-FFF2-40B4-BE49-F238E27FC236}">
                <a16:creationId xmlns:a16="http://schemas.microsoft.com/office/drawing/2014/main" id="{C013875D-AFAF-450C-AB28-FE1CF22F123B}"/>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713284" y="115565"/>
            <a:ext cx="6308538" cy="42867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6293107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5" name="Diagrama 34">
            <a:extLst>
              <a:ext uri="{FF2B5EF4-FFF2-40B4-BE49-F238E27FC236}">
                <a16:creationId xmlns:a16="http://schemas.microsoft.com/office/drawing/2014/main" id="{2998FF5D-53D8-4A80-BE65-973689DF8B7F}"/>
              </a:ext>
            </a:extLst>
          </p:cNvPr>
          <p:cNvGraphicFramePr/>
          <p:nvPr>
            <p:extLst>
              <p:ext uri="{D42A27DB-BD31-4B8C-83A1-F6EECF244321}">
                <p14:modId xmlns:p14="http://schemas.microsoft.com/office/powerpoint/2010/main" val="2350866429"/>
              </p:ext>
            </p:extLst>
          </p:nvPr>
        </p:nvGraphicFramePr>
        <p:xfrm>
          <a:off x="5465193" y="583206"/>
          <a:ext cx="6571392" cy="509429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12" name="CuadroTexto 11">
            <a:extLst>
              <a:ext uri="{FF2B5EF4-FFF2-40B4-BE49-F238E27FC236}">
                <a16:creationId xmlns:a16="http://schemas.microsoft.com/office/drawing/2014/main" id="{6D2DA5C9-6AA2-2D47-B849-963497A03A09}"/>
              </a:ext>
            </a:extLst>
          </p:cNvPr>
          <p:cNvSpPr txBox="1"/>
          <p:nvPr/>
        </p:nvSpPr>
        <p:spPr>
          <a:xfrm>
            <a:off x="155415" y="1176389"/>
            <a:ext cx="5309778" cy="5632311"/>
          </a:xfrm>
          <a:prstGeom prst="rect">
            <a:avLst/>
          </a:prstGeom>
          <a:noFill/>
        </p:spPr>
        <p:txBody>
          <a:bodyPr wrap="square" rtlCol="0">
            <a:spAutoFit/>
          </a:bodyPr>
          <a:lstStyle/>
          <a:p>
            <a:pPr algn="just"/>
            <a:r>
              <a:rPr lang="es-CO" sz="2000" b="1" dirty="0">
                <a:solidFill>
                  <a:srgbClr val="3F65AA"/>
                </a:solidFill>
                <a:latin typeface="Arial" panose="020B0604020202020204" pitchFamily="34" charset="0"/>
                <a:cs typeface="Arial" panose="020B0604020202020204" pitchFamily="34" charset="0"/>
              </a:rPr>
              <a:t>Artículo 16 Ley 715 de 2001:</a:t>
            </a:r>
          </a:p>
          <a:p>
            <a:pPr algn="just"/>
            <a:endParaRPr lang="es-CO" sz="2000" b="1" dirty="0">
              <a:solidFill>
                <a:srgbClr val="3F65AA"/>
              </a:solidFill>
              <a:latin typeface="Arial" panose="020B0604020202020204" pitchFamily="34" charset="0"/>
              <a:cs typeface="Arial" panose="020B0604020202020204" pitchFamily="34" charset="0"/>
            </a:endParaRPr>
          </a:p>
          <a:p>
            <a:pPr algn="just"/>
            <a:r>
              <a:rPr lang="es-CO" sz="2000" dirty="0">
                <a:solidFill>
                  <a:srgbClr val="3F65AA"/>
                </a:solidFill>
                <a:latin typeface="Arial" panose="020B0604020202020204" pitchFamily="34" charset="0"/>
                <a:cs typeface="Arial" panose="020B0604020202020204" pitchFamily="34" charset="0"/>
              </a:rPr>
              <a:t>Se entiende por tipología un conjunto de variables que caracterizan la prestación del servicio educativo en los niveles de preescolar, básica y media, de acuerdo con metodologías diferenciadas por zona rural y urbana.</a:t>
            </a:r>
          </a:p>
          <a:p>
            <a:pPr algn="just"/>
            <a:endParaRPr lang="es-CO" sz="2000" dirty="0">
              <a:solidFill>
                <a:srgbClr val="3F65AA"/>
              </a:solidFill>
              <a:latin typeface="Arial" panose="020B0604020202020204" pitchFamily="34" charset="0"/>
              <a:cs typeface="Arial" panose="020B0604020202020204" pitchFamily="34" charset="0"/>
            </a:endParaRPr>
          </a:p>
          <a:p>
            <a:pPr algn="just"/>
            <a:r>
              <a:rPr lang="es-CO" sz="2000" dirty="0">
                <a:solidFill>
                  <a:srgbClr val="3F65AA"/>
                </a:solidFill>
                <a:latin typeface="Arial" panose="020B0604020202020204" pitchFamily="34" charset="0"/>
                <a:cs typeface="Arial" panose="020B0604020202020204" pitchFamily="34" charset="0"/>
              </a:rPr>
              <a:t>Las variables son: </a:t>
            </a:r>
          </a:p>
          <a:p>
            <a:pPr marL="171450" indent="-171450" algn="just">
              <a:buFont typeface="Arial" panose="020B0604020202020204" pitchFamily="34" charset="0"/>
              <a:buChar char="•"/>
            </a:pPr>
            <a:r>
              <a:rPr lang="es-CO" sz="2000" dirty="0">
                <a:solidFill>
                  <a:srgbClr val="3F65AA"/>
                </a:solidFill>
                <a:latin typeface="Arial" panose="020B0604020202020204" pitchFamily="34" charset="0"/>
                <a:cs typeface="Arial" panose="020B0604020202020204" pitchFamily="34" charset="0"/>
              </a:rPr>
              <a:t>Costo de nómina docentes y directivos docentes de la entidad</a:t>
            </a:r>
          </a:p>
          <a:p>
            <a:pPr marL="171450" indent="-171450" algn="just">
              <a:buFont typeface="Arial" panose="020B0604020202020204" pitchFamily="34" charset="0"/>
              <a:buChar char="•"/>
            </a:pPr>
            <a:r>
              <a:rPr lang="es-CO" sz="2000" dirty="0">
                <a:solidFill>
                  <a:srgbClr val="3F65AA"/>
                </a:solidFill>
                <a:latin typeface="Arial" panose="020B0604020202020204" pitchFamily="34" charset="0"/>
                <a:cs typeface="Arial" panose="020B0604020202020204" pitchFamily="34" charset="0"/>
              </a:rPr>
              <a:t>Costo de la contratación de la prestación del  servicio de la entidad</a:t>
            </a:r>
          </a:p>
          <a:p>
            <a:pPr marL="171450" indent="-171450" algn="just">
              <a:buFont typeface="Arial" panose="020B0604020202020204" pitchFamily="34" charset="0"/>
              <a:buChar char="•"/>
            </a:pPr>
            <a:r>
              <a:rPr lang="es-CO" sz="2000" dirty="0">
                <a:solidFill>
                  <a:srgbClr val="3F65AA"/>
                </a:solidFill>
                <a:latin typeface="Arial" panose="020B0604020202020204" pitchFamily="34" charset="0"/>
                <a:cs typeface="Arial" panose="020B0604020202020204" pitchFamily="34" charset="0"/>
              </a:rPr>
              <a:t>Monto de gastos administrativos de la entidad</a:t>
            </a:r>
          </a:p>
          <a:p>
            <a:pPr marL="171450" indent="-171450" algn="just">
              <a:buFont typeface="Arial" panose="020B0604020202020204" pitchFamily="34" charset="0"/>
              <a:buChar char="•"/>
            </a:pPr>
            <a:r>
              <a:rPr lang="es-CO" sz="2000" dirty="0">
                <a:solidFill>
                  <a:srgbClr val="3F65AA"/>
                </a:solidFill>
                <a:latin typeface="Arial" panose="020B0604020202020204" pitchFamily="34" charset="0"/>
                <a:cs typeface="Arial" panose="020B0604020202020204" pitchFamily="34" charset="0"/>
              </a:rPr>
              <a:t>Incremento diferencial para departamentos creados  desde la constitución del 1991</a:t>
            </a:r>
          </a:p>
        </p:txBody>
      </p:sp>
      <p:sp>
        <p:nvSpPr>
          <p:cNvPr id="13" name="Rectángulo 12">
            <a:extLst>
              <a:ext uri="{FF2B5EF4-FFF2-40B4-BE49-F238E27FC236}">
                <a16:creationId xmlns:a16="http://schemas.microsoft.com/office/drawing/2014/main" id="{FC1B992B-3EEA-4545-A672-3A014F025AC3}"/>
              </a:ext>
            </a:extLst>
          </p:cNvPr>
          <p:cNvSpPr/>
          <p:nvPr/>
        </p:nvSpPr>
        <p:spPr>
          <a:xfrm>
            <a:off x="199828" y="655821"/>
            <a:ext cx="5097470" cy="491083"/>
          </a:xfrm>
          <a:prstGeom prst="rect">
            <a:avLst/>
          </a:prstGeom>
          <a:solidFill>
            <a:srgbClr val="6F91C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dirty="0">
              <a:solidFill>
                <a:srgbClr val="3F65AA"/>
              </a:solidFill>
              <a:latin typeface="Arial" panose="020B0604020202020204" pitchFamily="34" charset="0"/>
            </a:endParaRPr>
          </a:p>
        </p:txBody>
      </p:sp>
      <p:sp>
        <p:nvSpPr>
          <p:cNvPr id="16" name="Rectángulo 15">
            <a:extLst>
              <a:ext uri="{FF2B5EF4-FFF2-40B4-BE49-F238E27FC236}">
                <a16:creationId xmlns:a16="http://schemas.microsoft.com/office/drawing/2014/main" id="{C28F7BF6-13A2-FE48-BAAE-C6036A9BB1E1}"/>
              </a:ext>
            </a:extLst>
          </p:cNvPr>
          <p:cNvSpPr/>
          <p:nvPr/>
        </p:nvSpPr>
        <p:spPr>
          <a:xfrm>
            <a:off x="686343" y="679743"/>
            <a:ext cx="4124439" cy="400110"/>
          </a:xfrm>
          <a:prstGeom prst="rect">
            <a:avLst/>
          </a:prstGeom>
        </p:spPr>
        <p:txBody>
          <a:bodyPr wrap="square">
            <a:spAutoFit/>
          </a:bodyPr>
          <a:lstStyle/>
          <a:p>
            <a:r>
              <a:rPr lang="es-CO" sz="2000" b="1" dirty="0">
                <a:solidFill>
                  <a:schemeClr val="bg1"/>
                </a:solidFill>
                <a:latin typeface="Arial" panose="020B0604020202020204" pitchFamily="34" charset="0"/>
                <a:cs typeface="Arial" panose="020B0604020202020204" pitchFamily="34" charset="0"/>
              </a:rPr>
              <a:t>ASIGNACIÓN POR TIPOLOGÍA</a:t>
            </a:r>
            <a:endParaRPr lang="es-CO" sz="2000" b="1" dirty="0">
              <a:latin typeface="Arial" panose="020B0604020202020204" pitchFamily="34" charset="0"/>
            </a:endParaRPr>
          </a:p>
        </p:txBody>
      </p:sp>
      <p:sp>
        <p:nvSpPr>
          <p:cNvPr id="17" name="Rectángulo 16">
            <a:extLst>
              <a:ext uri="{FF2B5EF4-FFF2-40B4-BE49-F238E27FC236}">
                <a16:creationId xmlns:a16="http://schemas.microsoft.com/office/drawing/2014/main" id="{CA51717B-2282-9848-BAD7-E17EFF1FD105}"/>
              </a:ext>
            </a:extLst>
          </p:cNvPr>
          <p:cNvSpPr/>
          <p:nvPr/>
        </p:nvSpPr>
        <p:spPr>
          <a:xfrm>
            <a:off x="0" y="7247"/>
            <a:ext cx="11488615" cy="523220"/>
          </a:xfrm>
          <a:prstGeom prst="rect">
            <a:avLst/>
          </a:prstGeom>
          <a:solidFill>
            <a:srgbClr val="0070C0"/>
          </a:solidFill>
        </p:spPr>
        <p:txBody>
          <a:bodyPr wrap="square">
            <a:spAutoFit/>
          </a:bodyPr>
          <a:lstStyle/>
          <a:p>
            <a:r>
              <a:rPr lang="es-ES" sz="2800" b="1" dirty="0">
                <a:solidFill>
                  <a:schemeClr val="bg1"/>
                </a:solidFill>
                <a:latin typeface="Work Sans ExtraBold" pitchFamily="2" charset="77"/>
              </a:rPr>
              <a:t>ASIGNACIÓN DE MATRÍCULA ATENDIDA</a:t>
            </a:r>
            <a:endParaRPr lang="es-CO" sz="2800" b="1" dirty="0">
              <a:solidFill>
                <a:schemeClr val="bg1"/>
              </a:solidFill>
              <a:latin typeface="Work Sans ExtraBold" pitchFamily="2" charset="77"/>
            </a:endParaRPr>
          </a:p>
        </p:txBody>
      </p:sp>
      <p:sp>
        <p:nvSpPr>
          <p:cNvPr id="18" name="CuadroTexto 17">
            <a:extLst>
              <a:ext uri="{FF2B5EF4-FFF2-40B4-BE49-F238E27FC236}">
                <a16:creationId xmlns:a16="http://schemas.microsoft.com/office/drawing/2014/main" id="{54154B28-A666-2541-A483-EA843D3FB20D}"/>
              </a:ext>
            </a:extLst>
          </p:cNvPr>
          <p:cNvSpPr txBox="1"/>
          <p:nvPr/>
        </p:nvSpPr>
        <p:spPr>
          <a:xfrm>
            <a:off x="6197129" y="5896646"/>
            <a:ext cx="5556744" cy="584775"/>
          </a:xfrm>
          <a:prstGeom prst="rect">
            <a:avLst/>
          </a:prstGeom>
          <a:noFill/>
        </p:spPr>
        <p:txBody>
          <a:bodyPr wrap="square" rtlCol="0">
            <a:spAutoFit/>
          </a:bodyPr>
          <a:lstStyle/>
          <a:p>
            <a:pPr algn="ctr"/>
            <a:r>
              <a:rPr lang="es-CO" sz="1600" b="1" dirty="0">
                <a:solidFill>
                  <a:srgbClr val="FF0000"/>
                </a:solidFill>
                <a:latin typeface="Arial" panose="020B0604020202020204" pitchFamily="34" charset="0"/>
                <a:cs typeface="Arial" panose="020B0604020202020204" pitchFamily="34" charset="0"/>
              </a:rPr>
              <a:t>COMPONENTE PRESTACIÓN DEL SERVICIO EDUCATIVO</a:t>
            </a:r>
            <a:endParaRPr lang="es-CO" sz="1400" b="1" i="1" dirty="0">
              <a:solidFill>
                <a:srgbClr val="FF0000"/>
              </a:solidFill>
              <a:latin typeface="Arial" panose="020B0604020202020204" pitchFamily="34" charset="0"/>
              <a:cs typeface="Arial" panose="020B0604020202020204" pitchFamily="34" charset="0"/>
            </a:endParaRPr>
          </a:p>
        </p:txBody>
      </p:sp>
      <p:cxnSp>
        <p:nvCxnSpPr>
          <p:cNvPr id="19" name="Conector recto 18">
            <a:extLst>
              <a:ext uri="{FF2B5EF4-FFF2-40B4-BE49-F238E27FC236}">
                <a16:creationId xmlns:a16="http://schemas.microsoft.com/office/drawing/2014/main" id="{24EBC0A9-1AE5-1E41-A929-74443C66D67F}"/>
              </a:ext>
            </a:extLst>
          </p:cNvPr>
          <p:cNvCxnSpPr>
            <a:cxnSpLocks/>
          </p:cNvCxnSpPr>
          <p:nvPr/>
        </p:nvCxnSpPr>
        <p:spPr>
          <a:xfrm>
            <a:off x="5910466" y="1057696"/>
            <a:ext cx="0" cy="5614641"/>
          </a:xfrm>
          <a:prstGeom prst="line">
            <a:avLst/>
          </a:prstGeom>
          <a:ln w="57150">
            <a:solidFill>
              <a:srgbClr val="002060"/>
            </a:solidFill>
            <a:prstDash val="dash"/>
          </a:ln>
        </p:spPr>
        <p:style>
          <a:lnRef idx="1">
            <a:schemeClr val="accent1"/>
          </a:lnRef>
          <a:fillRef idx="0">
            <a:schemeClr val="accent1"/>
          </a:fillRef>
          <a:effectRef idx="0">
            <a:schemeClr val="accent1"/>
          </a:effectRef>
          <a:fontRef idx="minor">
            <a:schemeClr val="tx1"/>
          </a:fontRef>
        </p:style>
      </p:cxnSp>
      <p:cxnSp>
        <p:nvCxnSpPr>
          <p:cNvPr id="5" name="Conector recto de flecha 4">
            <a:extLst>
              <a:ext uri="{FF2B5EF4-FFF2-40B4-BE49-F238E27FC236}">
                <a16:creationId xmlns:a16="http://schemas.microsoft.com/office/drawing/2014/main" id="{4FCD6A77-38F1-8B41-81D8-1CAD280FA61C}"/>
              </a:ext>
            </a:extLst>
          </p:cNvPr>
          <p:cNvCxnSpPr/>
          <p:nvPr/>
        </p:nvCxnSpPr>
        <p:spPr>
          <a:xfrm flipH="1">
            <a:off x="10641204" y="3865016"/>
            <a:ext cx="1112669" cy="0"/>
          </a:xfrm>
          <a:prstGeom prst="straightConnector1">
            <a:avLst/>
          </a:prstGeom>
          <a:ln w="63500">
            <a:solidFill>
              <a:srgbClr val="FF000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5630867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0" y="1167238"/>
            <a:ext cx="12191999" cy="1041389"/>
          </a:xfrm>
          <a:solidFill>
            <a:schemeClr val="accent1"/>
          </a:solidFill>
        </p:spPr>
        <p:txBody>
          <a:bodyPr>
            <a:normAutofit fontScale="90000"/>
          </a:bodyPr>
          <a:lstStyle/>
          <a:p>
            <a:pPr algn="ctr"/>
            <a:r>
              <a:rPr lang="es-CO" sz="4000" b="1" dirty="0">
                <a:solidFill>
                  <a:schemeClr val="bg1"/>
                </a:solidFill>
                <a:latin typeface="+mn-lt"/>
                <a:cs typeface="Arial" pitchFamily="34" charset="0"/>
              </a:rPr>
              <a:t>Inversión estudiantes vinculados al Sistema de Responsabilidad Penal Adolescente – SRPA 2018 </a:t>
            </a:r>
            <a:r>
              <a:rPr lang="mr-IN" sz="4000" b="1" dirty="0">
                <a:solidFill>
                  <a:schemeClr val="bg1"/>
                </a:solidFill>
                <a:latin typeface="+mn-lt"/>
                <a:cs typeface="Arial" pitchFamily="34" charset="0"/>
              </a:rPr>
              <a:t>–</a:t>
            </a:r>
            <a:r>
              <a:rPr lang="es-CO" sz="4000" b="1" dirty="0">
                <a:solidFill>
                  <a:schemeClr val="bg1"/>
                </a:solidFill>
                <a:latin typeface="+mn-lt"/>
                <a:cs typeface="Arial" pitchFamily="34" charset="0"/>
              </a:rPr>
              <a:t> 2021 SGP</a:t>
            </a:r>
          </a:p>
        </p:txBody>
      </p:sp>
      <p:graphicFrame>
        <p:nvGraphicFramePr>
          <p:cNvPr id="5" name="4 Marcador de contenido"/>
          <p:cNvGraphicFramePr>
            <a:graphicFrameLocks noGrp="1"/>
          </p:cNvGraphicFramePr>
          <p:nvPr>
            <p:ph sz="half" idx="1"/>
          </p:nvPr>
        </p:nvGraphicFramePr>
        <p:xfrm>
          <a:off x="2245568" y="2785254"/>
          <a:ext cx="7700861" cy="2372424"/>
        </p:xfrm>
        <a:graphic>
          <a:graphicData uri="http://schemas.openxmlformats.org/drawingml/2006/table">
            <a:tbl>
              <a:tblPr firstRow="1" bandRow="1">
                <a:tableStyleId>{00A15C55-8517-42AA-B614-E9B94910E393}</a:tableStyleId>
              </a:tblPr>
              <a:tblGrid>
                <a:gridCol w="1388323">
                  <a:extLst>
                    <a:ext uri="{9D8B030D-6E8A-4147-A177-3AD203B41FA5}">
                      <a16:colId xmlns:a16="http://schemas.microsoft.com/office/drawing/2014/main" val="20000"/>
                    </a:ext>
                  </a:extLst>
                </a:gridCol>
                <a:gridCol w="2266977">
                  <a:extLst>
                    <a:ext uri="{9D8B030D-6E8A-4147-A177-3AD203B41FA5}">
                      <a16:colId xmlns:a16="http://schemas.microsoft.com/office/drawing/2014/main" val="20001"/>
                    </a:ext>
                  </a:extLst>
                </a:gridCol>
                <a:gridCol w="2015400">
                  <a:extLst>
                    <a:ext uri="{9D8B030D-6E8A-4147-A177-3AD203B41FA5}">
                      <a16:colId xmlns:a16="http://schemas.microsoft.com/office/drawing/2014/main" val="20002"/>
                    </a:ext>
                  </a:extLst>
                </a:gridCol>
                <a:gridCol w="2030161">
                  <a:extLst>
                    <a:ext uri="{9D8B030D-6E8A-4147-A177-3AD203B41FA5}">
                      <a16:colId xmlns:a16="http://schemas.microsoft.com/office/drawing/2014/main" val="20003"/>
                    </a:ext>
                  </a:extLst>
                </a:gridCol>
              </a:tblGrid>
              <a:tr h="624904">
                <a:tc>
                  <a:txBody>
                    <a:bodyPr/>
                    <a:lstStyle/>
                    <a:p>
                      <a:pPr algn="ctr"/>
                      <a:r>
                        <a:rPr lang="es-CO" sz="1600" dirty="0"/>
                        <a:t>AÑO</a:t>
                      </a:r>
                    </a:p>
                  </a:txBody>
                  <a:tcPr anchor="ctr">
                    <a:solidFill>
                      <a:schemeClr val="accent1"/>
                    </a:solidFill>
                  </a:tcPr>
                </a:tc>
                <a:tc>
                  <a:txBody>
                    <a:bodyPr/>
                    <a:lstStyle/>
                    <a:p>
                      <a:pPr algn="ctr"/>
                      <a:r>
                        <a:rPr lang="es-CO" sz="1600" dirty="0"/>
                        <a:t>ESTUDIANTES CON DISCAPACIDAD</a:t>
                      </a:r>
                    </a:p>
                  </a:txBody>
                  <a:tcPr anchor="ctr">
                    <a:solidFill>
                      <a:schemeClr val="accent1"/>
                    </a:solidFill>
                  </a:tcPr>
                </a:tc>
                <a:tc>
                  <a:txBody>
                    <a:bodyPr/>
                    <a:lstStyle/>
                    <a:p>
                      <a:pPr algn="ctr"/>
                      <a:r>
                        <a:rPr lang="es-CO" sz="1600" dirty="0"/>
                        <a:t>%</a:t>
                      </a:r>
                      <a:r>
                        <a:rPr lang="es-CO" sz="1600" baseline="0" dirty="0"/>
                        <a:t> ADICIONAL A LA TIPOLOGÍA</a:t>
                      </a:r>
                      <a:endParaRPr lang="es-CO" sz="1600" dirty="0"/>
                    </a:p>
                  </a:txBody>
                  <a:tcPr anchor="ctr">
                    <a:solidFill>
                      <a:schemeClr val="accent1"/>
                    </a:solidFill>
                  </a:tcPr>
                </a:tc>
                <a:tc>
                  <a:txBody>
                    <a:bodyPr/>
                    <a:lstStyle/>
                    <a:p>
                      <a:pPr algn="ctr"/>
                      <a:r>
                        <a:rPr lang="es-CO" sz="1600" dirty="0"/>
                        <a:t>TOTAL</a:t>
                      </a:r>
                    </a:p>
                  </a:txBody>
                  <a:tcPr anchor="ctr">
                    <a:solidFill>
                      <a:schemeClr val="accent1"/>
                    </a:solidFill>
                  </a:tcPr>
                </a:tc>
                <a:extLst>
                  <a:ext uri="{0D108BD9-81ED-4DB2-BD59-A6C34878D82A}">
                    <a16:rowId xmlns:a16="http://schemas.microsoft.com/office/drawing/2014/main" val="10000"/>
                  </a:ext>
                </a:extLst>
              </a:tr>
              <a:tr h="370840">
                <a:tc>
                  <a:txBody>
                    <a:bodyPr/>
                    <a:lstStyle/>
                    <a:p>
                      <a:pPr algn="ctr"/>
                      <a:r>
                        <a:rPr lang="es-CO" sz="1600" dirty="0">
                          <a:latin typeface="+mn-lt"/>
                        </a:rPr>
                        <a:t>2018</a:t>
                      </a:r>
                    </a:p>
                  </a:txBody>
                  <a:tcP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endParaRPr lang="es-CO" sz="1600" kern="1200" dirty="0">
                        <a:solidFill>
                          <a:schemeClr val="dk1"/>
                        </a:solidFill>
                        <a:latin typeface="+mn-lt"/>
                        <a:ea typeface="+mn-ea"/>
                        <a:cs typeface="+mn-cs"/>
                      </a:endParaRPr>
                    </a:p>
                  </a:txBody>
                  <a:tcPr marL="9525" marR="9525" marT="9525" marB="0" anchor="b"/>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lang="es-CO" sz="1600" kern="1200" dirty="0">
                          <a:solidFill>
                            <a:schemeClr val="dk1"/>
                          </a:solidFill>
                          <a:latin typeface="+mn-lt"/>
                          <a:ea typeface="+mn-ea"/>
                          <a:cs typeface="+mn-cs"/>
                        </a:rPr>
                        <a:t>20%</a:t>
                      </a:r>
                    </a:p>
                  </a:txBody>
                  <a:tcPr/>
                </a:tc>
                <a:tc>
                  <a:txBody>
                    <a:bodyPr/>
                    <a:lstStyle/>
                    <a:p>
                      <a:pPr algn="r" fontAlgn="b"/>
                      <a:r>
                        <a:rPr lang="es-CO" sz="1600" kern="1200" dirty="0">
                          <a:solidFill>
                            <a:schemeClr val="dk1"/>
                          </a:solidFill>
                          <a:latin typeface="+mn-lt"/>
                          <a:ea typeface="+mn-ea"/>
                          <a:cs typeface="+mn-cs"/>
                        </a:rPr>
                        <a:t>   $1.230.930.006 </a:t>
                      </a:r>
                    </a:p>
                  </a:txBody>
                  <a:tcPr marL="9525" marR="9525" marT="9525" marB="0" anchor="b"/>
                </a:tc>
                <a:extLst>
                  <a:ext uri="{0D108BD9-81ED-4DB2-BD59-A6C34878D82A}">
                    <a16:rowId xmlns:a16="http://schemas.microsoft.com/office/drawing/2014/main" val="984674487"/>
                  </a:ext>
                </a:extLst>
              </a:tr>
              <a:tr h="370840">
                <a:tc>
                  <a:txBody>
                    <a:bodyPr/>
                    <a:lstStyle/>
                    <a:p>
                      <a:pPr algn="ctr"/>
                      <a:r>
                        <a:rPr lang="es-ES" sz="1600" dirty="0">
                          <a:latin typeface="+mn-lt"/>
                        </a:rPr>
                        <a:t>2019</a:t>
                      </a:r>
                      <a:endParaRPr lang="es-CO" sz="1600" dirty="0">
                        <a:latin typeface="+mn-lt"/>
                      </a:endParaRPr>
                    </a:p>
                  </a:txBody>
                  <a:tcPr/>
                </a:tc>
                <a:tc>
                  <a:txBody>
                    <a:bodyPr/>
                    <a:lstStyle/>
                    <a:p>
                      <a:pPr algn="ctr" fontAlgn="ctr"/>
                      <a:r>
                        <a:rPr lang="es-CO" sz="1600" kern="1200" dirty="0">
                          <a:solidFill>
                            <a:schemeClr val="dk1"/>
                          </a:solidFill>
                          <a:latin typeface="+mn-lt"/>
                          <a:ea typeface="+mn-ea"/>
                          <a:cs typeface="+mn-cs"/>
                        </a:rPr>
                        <a:t>5.443</a:t>
                      </a:r>
                    </a:p>
                  </a:txBody>
                  <a:tcPr marL="9525" marR="9525" marT="9525" marB="0" anchor="ct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lang="es-CO" sz="1600" kern="1200" noProof="0" dirty="0">
                          <a:solidFill>
                            <a:schemeClr val="dk1"/>
                          </a:solidFill>
                          <a:latin typeface="+mn-lt"/>
                          <a:ea typeface="+mn-ea"/>
                          <a:cs typeface="+mn-cs"/>
                        </a:rPr>
                        <a:t>20%</a:t>
                      </a:r>
                    </a:p>
                  </a:txBody>
                  <a:tcPr/>
                </a:tc>
                <a:tc>
                  <a:txBody>
                    <a:bodyPr/>
                    <a:lstStyle/>
                    <a:p>
                      <a:pPr algn="r" fontAlgn="ctr"/>
                      <a:r>
                        <a:rPr lang="es-CO" sz="1600" kern="1200" dirty="0">
                          <a:solidFill>
                            <a:schemeClr val="dk1"/>
                          </a:solidFill>
                          <a:latin typeface="+mn-lt"/>
                          <a:ea typeface="+mn-ea"/>
                          <a:cs typeface="+mn-cs"/>
                        </a:rPr>
                        <a:t>$1.844.210.162</a:t>
                      </a:r>
                    </a:p>
                  </a:txBody>
                  <a:tcPr marL="9525" marR="9525" marT="9525" marB="0" anchor="ctr"/>
                </a:tc>
                <a:extLst>
                  <a:ext uri="{0D108BD9-81ED-4DB2-BD59-A6C34878D82A}">
                    <a16:rowId xmlns:a16="http://schemas.microsoft.com/office/drawing/2014/main" val="195392489"/>
                  </a:ext>
                </a:extLst>
              </a:tr>
              <a:tr h="0">
                <a:tc>
                  <a:txBody>
                    <a:bodyPr/>
                    <a:lstStyle/>
                    <a:p>
                      <a:pPr marL="0" algn="ctr" defTabSz="457200" rtl="0" eaLnBrk="1" latinLnBrk="0" hangingPunct="1"/>
                      <a:r>
                        <a:rPr lang="es-ES" sz="1600" kern="1200" dirty="0">
                          <a:solidFill>
                            <a:schemeClr val="dk1"/>
                          </a:solidFill>
                          <a:latin typeface="+mn-lt"/>
                          <a:ea typeface="+mn-ea"/>
                          <a:cs typeface="+mn-cs"/>
                        </a:rPr>
                        <a:t>2020</a:t>
                      </a:r>
                      <a:endParaRPr lang="es-CO" sz="1600" kern="1200" dirty="0">
                        <a:solidFill>
                          <a:schemeClr val="dk1"/>
                        </a:solidFill>
                        <a:latin typeface="+mn-lt"/>
                        <a:ea typeface="+mn-ea"/>
                        <a:cs typeface="+mn-cs"/>
                      </a:endParaRPr>
                    </a:p>
                  </a:txBody>
                  <a:tcPr anchor="ctr"/>
                </a:tc>
                <a:tc>
                  <a:txBody>
                    <a:bodyPr/>
                    <a:lstStyle/>
                    <a:p>
                      <a:pPr algn="ctr" fontAlgn="ctr"/>
                      <a:r>
                        <a:rPr lang="es-ES" sz="1600" kern="1200" dirty="0">
                          <a:solidFill>
                            <a:schemeClr val="dk1"/>
                          </a:solidFill>
                          <a:latin typeface="+mn-lt"/>
                          <a:ea typeface="+mn-ea"/>
                          <a:cs typeface="+mn-cs"/>
                        </a:rPr>
                        <a:t>S</a:t>
                      </a:r>
                      <a:r>
                        <a:rPr lang="es-CO" sz="1600" kern="1200" dirty="0">
                          <a:solidFill>
                            <a:schemeClr val="dk1"/>
                          </a:solidFill>
                          <a:latin typeface="+mn-lt"/>
                          <a:ea typeface="+mn-ea"/>
                          <a:cs typeface="+mn-cs"/>
                        </a:rPr>
                        <a:t>in datos</a:t>
                      </a:r>
                    </a:p>
                  </a:txBody>
                  <a:tcPr marL="9525" marR="9525" marT="9525" marB="0" anchor="ct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lang="es-CO" sz="1600" kern="1200" noProof="0" dirty="0">
                          <a:solidFill>
                            <a:schemeClr val="dk1"/>
                          </a:solidFill>
                          <a:latin typeface="+mn-lt"/>
                          <a:ea typeface="+mn-ea"/>
                          <a:cs typeface="+mn-cs"/>
                        </a:rPr>
                        <a:t>20%</a:t>
                      </a:r>
                    </a:p>
                  </a:txBody>
                  <a:tcPr anchor="ctr"/>
                </a:tc>
                <a:tc>
                  <a:txBody>
                    <a:bodyPr/>
                    <a:lstStyle/>
                    <a:p>
                      <a:pPr algn="r" fontAlgn="b"/>
                      <a:r>
                        <a:rPr lang="es-CO" sz="1600" kern="1200" dirty="0">
                          <a:solidFill>
                            <a:schemeClr val="dk1"/>
                          </a:solidFill>
                          <a:latin typeface="+mn-lt"/>
                          <a:ea typeface="+mn-ea"/>
                          <a:cs typeface="+mn-cs"/>
                        </a:rPr>
                        <a:t> Sin datos</a:t>
                      </a:r>
                    </a:p>
                  </a:txBody>
                  <a:tcPr marL="9525" marR="9525" marT="9525" marB="0" anchor="b"/>
                </a:tc>
                <a:extLst>
                  <a:ext uri="{0D108BD9-81ED-4DB2-BD59-A6C34878D82A}">
                    <a16:rowId xmlns:a16="http://schemas.microsoft.com/office/drawing/2014/main" val="2136361140"/>
                  </a:ext>
                </a:extLst>
              </a:tr>
              <a:tr h="0">
                <a:tc>
                  <a:txBody>
                    <a:bodyPr/>
                    <a:lstStyle/>
                    <a:p>
                      <a:pPr algn="ctr"/>
                      <a:r>
                        <a:rPr lang="es-ES" sz="1600" kern="1200" dirty="0">
                          <a:solidFill>
                            <a:schemeClr val="dk1"/>
                          </a:solidFill>
                          <a:latin typeface="+mn-lt"/>
                          <a:ea typeface="+mn-ea"/>
                          <a:cs typeface="+mn-cs"/>
                        </a:rPr>
                        <a:t>2021</a:t>
                      </a:r>
                      <a:endParaRPr lang="es-CO" sz="1600" kern="1200" dirty="0">
                        <a:solidFill>
                          <a:schemeClr val="dk1"/>
                        </a:solidFill>
                        <a:latin typeface="+mn-lt"/>
                        <a:ea typeface="+mn-ea"/>
                        <a:cs typeface="+mn-cs"/>
                      </a:endParaRPr>
                    </a:p>
                  </a:txBody>
                  <a:tcPr anchor="ctr"/>
                </a:tc>
                <a:tc>
                  <a:txBody>
                    <a:bodyPr/>
                    <a:lstStyle/>
                    <a:p>
                      <a:pPr algn="ctr" fontAlgn="ctr"/>
                      <a:r>
                        <a:rPr lang="es-CO" sz="1600" kern="1200" dirty="0">
                          <a:solidFill>
                            <a:schemeClr val="dk1"/>
                          </a:solidFill>
                          <a:latin typeface="+mn-lt"/>
                          <a:ea typeface="+mn-ea"/>
                          <a:cs typeface="+mn-cs"/>
                        </a:rPr>
                        <a:t>4.930</a:t>
                      </a:r>
                    </a:p>
                  </a:txBody>
                  <a:tcPr marL="9525" marR="9525" marT="9525" marB="0" anchor="ct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lang="es-CO" sz="1600" kern="1200" noProof="0" dirty="0">
                          <a:solidFill>
                            <a:schemeClr val="dk1"/>
                          </a:solidFill>
                          <a:latin typeface="+mn-lt"/>
                          <a:ea typeface="+mn-ea"/>
                          <a:cs typeface="+mn-cs"/>
                        </a:rPr>
                        <a:t>20%</a:t>
                      </a:r>
                    </a:p>
                  </a:txBody>
                  <a:tcPr anchor="ctr"/>
                </a:tc>
                <a:tc>
                  <a:txBody>
                    <a:bodyPr/>
                    <a:lstStyle/>
                    <a:p>
                      <a:pPr algn="r" fontAlgn="ctr"/>
                      <a:r>
                        <a:rPr lang="es-CO" sz="1600" kern="1200" dirty="0">
                          <a:solidFill>
                            <a:schemeClr val="dk1"/>
                          </a:solidFill>
                          <a:latin typeface="+mn-lt"/>
                          <a:ea typeface="+mn-ea"/>
                          <a:cs typeface="+mn-cs"/>
                        </a:rPr>
                        <a:t>$1.876.589.717</a:t>
                      </a:r>
                    </a:p>
                  </a:txBody>
                  <a:tcPr marL="9525" marR="9525" marT="9525" marB="0" anchor="ctr"/>
                </a:tc>
                <a:extLst>
                  <a:ext uri="{0D108BD9-81ED-4DB2-BD59-A6C34878D82A}">
                    <a16:rowId xmlns:a16="http://schemas.microsoft.com/office/drawing/2014/main" val="2825697361"/>
                  </a:ext>
                </a:extLst>
              </a:tr>
              <a:tr h="0">
                <a:tc gridSpan="3">
                  <a:txBody>
                    <a:bodyPr/>
                    <a:lstStyle/>
                    <a:p>
                      <a:pPr algn="r"/>
                      <a:r>
                        <a:rPr lang="es-CO" sz="1600" kern="1200" dirty="0">
                          <a:solidFill>
                            <a:schemeClr val="dk1"/>
                          </a:solidFill>
                          <a:latin typeface="+mn-lt"/>
                          <a:ea typeface="+mn-ea"/>
                          <a:cs typeface="+mn-cs"/>
                        </a:rPr>
                        <a:t>Total</a:t>
                      </a:r>
                    </a:p>
                  </a:txBody>
                  <a:tcPr anchor="ctr"/>
                </a:tc>
                <a:tc hMerge="1">
                  <a:txBody>
                    <a:bodyPr/>
                    <a:lstStyle/>
                    <a:p>
                      <a:endParaRPr lang="es-CO" dirty="0"/>
                    </a:p>
                  </a:txBody>
                  <a:tcPr/>
                </a:tc>
                <a:tc hMerge="1">
                  <a:txBody>
                    <a:bodyPr/>
                    <a:lstStyle/>
                    <a:p>
                      <a:endParaRPr lang="es-CO" dirty="0"/>
                    </a:p>
                  </a:txBody>
                  <a:tcPr/>
                </a:tc>
                <a:tc>
                  <a:txBody>
                    <a:bodyPr/>
                    <a:lstStyle/>
                    <a:p>
                      <a:pPr algn="r" fontAlgn="b"/>
                      <a:r>
                        <a:rPr lang="es-CO" sz="1600" b="1" kern="1200" dirty="0">
                          <a:solidFill>
                            <a:schemeClr val="dk1"/>
                          </a:solidFill>
                          <a:latin typeface="+mn-lt"/>
                          <a:ea typeface="+mn-ea"/>
                          <a:cs typeface="+mn-cs"/>
                        </a:rPr>
                        <a:t>$4.951.729.885</a:t>
                      </a:r>
                    </a:p>
                  </a:txBody>
                  <a:tcPr marL="9525" marR="9525" marT="9525" marB="0" anchor="b"/>
                </a:tc>
                <a:extLst>
                  <a:ext uri="{0D108BD9-81ED-4DB2-BD59-A6C34878D82A}">
                    <a16:rowId xmlns:a16="http://schemas.microsoft.com/office/drawing/2014/main" val="10004"/>
                  </a:ext>
                </a:extLst>
              </a:tr>
            </a:tbl>
          </a:graphicData>
        </a:graphic>
      </p:graphicFrame>
      <p:sp>
        <p:nvSpPr>
          <p:cNvPr id="6" name="5 Rectángulo"/>
          <p:cNvSpPr/>
          <p:nvPr/>
        </p:nvSpPr>
        <p:spPr>
          <a:xfrm>
            <a:off x="2245568" y="5175055"/>
            <a:ext cx="3340704" cy="253916"/>
          </a:xfrm>
          <a:prstGeom prst="rect">
            <a:avLst/>
          </a:prstGeom>
        </p:spPr>
        <p:txBody>
          <a:bodyPr wrap="square">
            <a:spAutoFit/>
          </a:bodyPr>
          <a:lstStyle/>
          <a:p>
            <a:r>
              <a:rPr lang="es-CO" sz="1050" dirty="0"/>
              <a:t>Fuente: OAPF. </a:t>
            </a:r>
          </a:p>
        </p:txBody>
      </p:sp>
      <p:pic>
        <p:nvPicPr>
          <p:cNvPr id="7" name="Imagen 6">
            <a:extLst>
              <a:ext uri="{FF2B5EF4-FFF2-40B4-BE49-F238E27FC236}">
                <a16:creationId xmlns:a16="http://schemas.microsoft.com/office/drawing/2014/main" id="{0DECDDDE-BAE2-4903-84B3-CB45A93EDFD2}"/>
              </a:ext>
            </a:extLst>
          </p:cNvPr>
          <p:cNvPicPr>
            <a:picLocks noChangeAspect="1"/>
          </p:cNvPicPr>
          <p:nvPr/>
        </p:nvPicPr>
        <p:blipFill rotWithShape="1">
          <a:blip r:embed="rId2">
            <a:extLst>
              <a:ext uri="{28A0092B-C50C-407E-A947-70E740481C1C}">
                <a14:useLocalDpi xmlns:a14="http://schemas.microsoft.com/office/drawing/2010/main"/>
              </a:ext>
            </a:extLst>
          </a:blip>
          <a:srcRect/>
          <a:stretch/>
        </p:blipFill>
        <p:spPr>
          <a:xfrm>
            <a:off x="10105433" y="6461078"/>
            <a:ext cx="2086567" cy="396922"/>
          </a:xfrm>
          <a:prstGeom prst="rect">
            <a:avLst/>
          </a:prstGeom>
        </p:spPr>
      </p:pic>
      <p:sp>
        <p:nvSpPr>
          <p:cNvPr id="8" name="CuadroTexto 7"/>
          <p:cNvSpPr txBox="1"/>
          <p:nvPr/>
        </p:nvSpPr>
        <p:spPr>
          <a:xfrm>
            <a:off x="409904" y="265556"/>
            <a:ext cx="1987595" cy="584775"/>
          </a:xfrm>
          <a:prstGeom prst="rect">
            <a:avLst/>
          </a:prstGeom>
          <a:noFill/>
        </p:spPr>
        <p:txBody>
          <a:bodyPr wrap="none" rtlCol="0">
            <a:spAutoFit/>
          </a:bodyPr>
          <a:lstStyle/>
          <a:p>
            <a:r>
              <a:rPr lang="es-ES_tradnl" sz="3200" b="1" dirty="0">
                <a:solidFill>
                  <a:schemeClr val="accent1">
                    <a:lumMod val="75000"/>
                  </a:schemeClr>
                </a:solidFill>
                <a:ea typeface="Verdana" panose="020B0604030504040204" pitchFamily="34" charset="0"/>
                <a:cs typeface="Verdana" panose="020B0604030504040204" pitchFamily="34" charset="0"/>
              </a:rPr>
              <a:t>RECURSOS</a:t>
            </a:r>
          </a:p>
        </p:txBody>
      </p:sp>
    </p:spTree>
    <p:extLst>
      <p:ext uri="{BB962C8B-B14F-4D97-AF65-F5344CB8AC3E}">
        <p14:creationId xmlns:p14="http://schemas.microsoft.com/office/powerpoint/2010/main" val="2313883688"/>
      </p:ext>
    </p:extLst>
  </p:cSld>
  <p:clrMapOvr>
    <a:masterClrMapping/>
  </p:clrMapOvr>
  <p:transition spd="slow">
    <p:push/>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p:txBody>
          <a:bodyPr>
            <a:normAutofit/>
          </a:bodyPr>
          <a:lstStyle/>
          <a:p>
            <a:pPr algn="just">
              <a:buNone/>
            </a:pPr>
            <a:r>
              <a:rPr lang="es-CO" sz="2400" dirty="0"/>
              <a:t>“</a:t>
            </a:r>
            <a:r>
              <a:rPr lang="es-CO" sz="2400" i="1" dirty="0"/>
              <a:t>(…)En relación con el reconocimiento del 20% adicional de los recursos de que trata el artículo 2.3.3.5.8.4.1. del Decreto 1075 de 2015, la información válida será aquella registrada en el Sistema Integrado de Matrícula SIMAT.</a:t>
            </a:r>
          </a:p>
          <a:p>
            <a:pPr algn="just">
              <a:buNone/>
            </a:pPr>
            <a:endParaRPr lang="es-CO" sz="2400" i="1" dirty="0"/>
          </a:p>
          <a:p>
            <a:pPr algn="just">
              <a:buNone/>
            </a:pPr>
            <a:r>
              <a:rPr lang="es-CO" sz="2400" i="1" dirty="0"/>
              <a:t>Los recursos mencionados podrán ser invertidos prioritariamente en garantizar la dotación de los recursos didácticos para las sedes educativas reconocidas, de acuerdo con lo definido en el Proyecto Educativo Institucional y en la estrategia pedagógica </a:t>
            </a:r>
            <a:r>
              <a:rPr lang="es-CO" sz="2400" i="1" dirty="0" err="1"/>
              <a:t>multigradual</a:t>
            </a:r>
            <a:r>
              <a:rPr lang="es-CO" sz="2400" i="1" dirty="0"/>
              <a:t> implementada por cada establecimiento educativo oficial”</a:t>
            </a:r>
            <a:r>
              <a:rPr lang="es-CO" sz="2400" dirty="0"/>
              <a:t>.</a:t>
            </a:r>
          </a:p>
          <a:p>
            <a:pPr algn="just"/>
            <a:endParaRPr lang="es-CO" sz="2400" dirty="0"/>
          </a:p>
        </p:txBody>
      </p:sp>
      <p:sp>
        <p:nvSpPr>
          <p:cNvPr id="4" name="Rectángulo 3">
            <a:extLst>
              <a:ext uri="{FF2B5EF4-FFF2-40B4-BE49-F238E27FC236}">
                <a16:creationId xmlns:a16="http://schemas.microsoft.com/office/drawing/2014/main" id="{9763C6AB-8F55-4288-840F-58746907DCE2}"/>
              </a:ext>
            </a:extLst>
          </p:cNvPr>
          <p:cNvSpPr/>
          <p:nvPr/>
        </p:nvSpPr>
        <p:spPr>
          <a:xfrm>
            <a:off x="0" y="403647"/>
            <a:ext cx="12191999" cy="892552"/>
          </a:xfrm>
          <a:prstGeom prst="rect">
            <a:avLst/>
          </a:prstGeom>
          <a:solidFill>
            <a:schemeClr val="accent1"/>
          </a:solidFill>
        </p:spPr>
        <p:txBody>
          <a:bodyPr wrap="square">
            <a:spAutoFit/>
          </a:bodyPr>
          <a:lstStyle/>
          <a:p>
            <a:pPr algn="ctr"/>
            <a:r>
              <a:rPr lang="es-CO" sz="3200" b="1" dirty="0">
                <a:solidFill>
                  <a:schemeClr val="bg1"/>
                </a:solidFill>
              </a:rPr>
              <a:t>Directiva 03 del 23 de mayo de 2018</a:t>
            </a:r>
            <a:br>
              <a:rPr lang="es-CO" sz="3200" dirty="0">
                <a:solidFill>
                  <a:schemeClr val="bg1"/>
                </a:solidFill>
              </a:rPr>
            </a:br>
            <a:r>
              <a:rPr lang="es-CO" sz="2000" dirty="0">
                <a:solidFill>
                  <a:schemeClr val="bg1"/>
                </a:solidFill>
              </a:rPr>
              <a:t>Prestación del servicio educativo en el marco del sistema de responsabilidad penal para adolescentes</a:t>
            </a:r>
            <a:endParaRPr lang="es-CO" sz="3200" dirty="0">
              <a:solidFill>
                <a:schemeClr val="bg1"/>
              </a:solidFill>
            </a:endParaRPr>
          </a:p>
        </p:txBody>
      </p:sp>
    </p:spTree>
    <p:extLst>
      <p:ext uri="{BB962C8B-B14F-4D97-AF65-F5344CB8AC3E}">
        <p14:creationId xmlns:p14="http://schemas.microsoft.com/office/powerpoint/2010/main" val="253150781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 name="Rectángulo 44">
            <a:extLst>
              <a:ext uri="{FF2B5EF4-FFF2-40B4-BE49-F238E27FC236}">
                <a16:creationId xmlns:a16="http://schemas.microsoft.com/office/drawing/2014/main" id="{49AFFAE7-6A75-D04E-A126-20FB7AC431A2}"/>
              </a:ext>
            </a:extLst>
          </p:cNvPr>
          <p:cNvSpPr/>
          <p:nvPr/>
        </p:nvSpPr>
        <p:spPr>
          <a:xfrm>
            <a:off x="5236410" y="1217815"/>
            <a:ext cx="2155232" cy="382420"/>
          </a:xfrm>
          <a:prstGeom prst="rect">
            <a:avLst/>
          </a:prstGeom>
          <a:solidFill>
            <a:srgbClr val="6F91C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dirty="0">
              <a:solidFill>
                <a:schemeClr val="bg1"/>
              </a:solidFill>
              <a:latin typeface="Arial" panose="020B0604020202020204" pitchFamily="34" charset="0"/>
            </a:endParaRPr>
          </a:p>
        </p:txBody>
      </p:sp>
      <p:grpSp>
        <p:nvGrpSpPr>
          <p:cNvPr id="2" name="Grupo 1">
            <a:extLst>
              <a:ext uri="{FF2B5EF4-FFF2-40B4-BE49-F238E27FC236}">
                <a16:creationId xmlns:a16="http://schemas.microsoft.com/office/drawing/2014/main" id="{562E1BF6-8524-4268-8787-D8C76D33B3D8}"/>
              </a:ext>
            </a:extLst>
          </p:cNvPr>
          <p:cNvGrpSpPr/>
          <p:nvPr/>
        </p:nvGrpSpPr>
        <p:grpSpPr>
          <a:xfrm>
            <a:off x="353134" y="1127904"/>
            <a:ext cx="3140847" cy="523220"/>
            <a:chOff x="6618279" y="772402"/>
            <a:chExt cx="3140847" cy="523220"/>
          </a:xfrm>
        </p:grpSpPr>
        <p:sp>
          <p:nvSpPr>
            <p:cNvPr id="11" name="Rectángulo 10">
              <a:extLst>
                <a:ext uri="{FF2B5EF4-FFF2-40B4-BE49-F238E27FC236}">
                  <a16:creationId xmlns:a16="http://schemas.microsoft.com/office/drawing/2014/main" id="{7435F157-7AB5-FC4F-AF5E-9340C145E351}"/>
                </a:ext>
              </a:extLst>
            </p:cNvPr>
            <p:cNvSpPr/>
            <p:nvPr/>
          </p:nvSpPr>
          <p:spPr>
            <a:xfrm>
              <a:off x="6618279" y="829733"/>
              <a:ext cx="801181" cy="382420"/>
            </a:xfrm>
            <a:prstGeom prst="rect">
              <a:avLst/>
            </a:prstGeom>
            <a:solidFill>
              <a:srgbClr val="3F65A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sz="1200" dirty="0">
                <a:solidFill>
                  <a:srgbClr val="3F65AA"/>
                </a:solidFill>
                <a:latin typeface="Arial" panose="020B0604020202020204" pitchFamily="34" charset="0"/>
                <a:cs typeface="Arial" panose="020B0604020202020204" pitchFamily="34" charset="0"/>
              </a:endParaRPr>
            </a:p>
          </p:txBody>
        </p:sp>
        <p:sp>
          <p:nvSpPr>
            <p:cNvPr id="12" name="Rectángulo 11">
              <a:extLst>
                <a:ext uri="{FF2B5EF4-FFF2-40B4-BE49-F238E27FC236}">
                  <a16:creationId xmlns:a16="http://schemas.microsoft.com/office/drawing/2014/main" id="{643DE780-B705-DB45-BFAA-7878B7439E27}"/>
                </a:ext>
              </a:extLst>
            </p:cNvPr>
            <p:cNvSpPr/>
            <p:nvPr/>
          </p:nvSpPr>
          <p:spPr>
            <a:xfrm>
              <a:off x="7722991" y="854533"/>
              <a:ext cx="2036135" cy="382420"/>
            </a:xfrm>
            <a:prstGeom prst="rect">
              <a:avLst/>
            </a:prstGeom>
            <a:solidFill>
              <a:srgbClr val="6F91C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sz="1200" dirty="0">
                <a:solidFill>
                  <a:srgbClr val="3F65AA"/>
                </a:solidFill>
                <a:latin typeface="Arial" panose="020B0604020202020204" pitchFamily="34" charset="0"/>
                <a:cs typeface="Arial" panose="020B0604020202020204" pitchFamily="34" charset="0"/>
              </a:endParaRPr>
            </a:p>
          </p:txBody>
        </p:sp>
        <p:sp>
          <p:nvSpPr>
            <p:cNvPr id="13" name="CuadroTexto 12">
              <a:extLst>
                <a:ext uri="{FF2B5EF4-FFF2-40B4-BE49-F238E27FC236}">
                  <a16:creationId xmlns:a16="http://schemas.microsoft.com/office/drawing/2014/main" id="{F534FB32-754C-0D44-8A5B-58A08D4CC7B7}"/>
                </a:ext>
              </a:extLst>
            </p:cNvPr>
            <p:cNvSpPr txBox="1"/>
            <p:nvPr/>
          </p:nvSpPr>
          <p:spPr>
            <a:xfrm>
              <a:off x="6804495" y="772402"/>
              <a:ext cx="342167" cy="523220"/>
            </a:xfrm>
            <a:prstGeom prst="rect">
              <a:avLst/>
            </a:prstGeom>
            <a:noFill/>
          </p:spPr>
          <p:txBody>
            <a:bodyPr wrap="square" rtlCol="0">
              <a:spAutoFit/>
            </a:bodyPr>
            <a:lstStyle/>
            <a:p>
              <a:r>
                <a:rPr lang="es-CO" sz="2800" b="1" dirty="0">
                  <a:solidFill>
                    <a:schemeClr val="bg1"/>
                  </a:solidFill>
                  <a:latin typeface="Arial" panose="020B0604020202020204" pitchFamily="34" charset="0"/>
                  <a:cs typeface="Arial" panose="020B0604020202020204" pitchFamily="34" charset="0"/>
                </a:rPr>
                <a:t>1</a:t>
              </a:r>
            </a:p>
          </p:txBody>
        </p:sp>
        <p:sp>
          <p:nvSpPr>
            <p:cNvPr id="3" name="Rectángulo 2">
              <a:extLst>
                <a:ext uri="{FF2B5EF4-FFF2-40B4-BE49-F238E27FC236}">
                  <a16:creationId xmlns:a16="http://schemas.microsoft.com/office/drawing/2014/main" id="{EFBAE74D-7D6F-8446-AA9C-7FD167429C72}"/>
                </a:ext>
              </a:extLst>
            </p:cNvPr>
            <p:cNvSpPr/>
            <p:nvPr/>
          </p:nvSpPr>
          <p:spPr>
            <a:xfrm>
              <a:off x="8088834" y="890098"/>
              <a:ext cx="1175322" cy="276999"/>
            </a:xfrm>
            <a:prstGeom prst="rect">
              <a:avLst/>
            </a:prstGeom>
          </p:spPr>
          <p:txBody>
            <a:bodyPr wrap="none">
              <a:spAutoFit/>
            </a:bodyPr>
            <a:lstStyle/>
            <a:p>
              <a:r>
                <a:rPr lang="es-CO" sz="1200" b="1" dirty="0">
                  <a:solidFill>
                    <a:schemeClr val="bg1"/>
                  </a:solidFill>
                  <a:latin typeface="Arial" panose="020B0604020202020204" pitchFamily="34" charset="0"/>
                  <a:cs typeface="Arial" panose="020B0604020202020204" pitchFamily="34" charset="0"/>
                </a:rPr>
                <a:t>Discapacidad</a:t>
              </a:r>
              <a:endParaRPr lang="es-CO" sz="1200" b="1" dirty="0">
                <a:latin typeface="Arial" panose="020B0604020202020204" pitchFamily="34" charset="0"/>
                <a:cs typeface="Arial" panose="020B0604020202020204" pitchFamily="34" charset="0"/>
              </a:endParaRPr>
            </a:p>
          </p:txBody>
        </p:sp>
      </p:grpSp>
      <p:grpSp>
        <p:nvGrpSpPr>
          <p:cNvPr id="5" name="Grupo 4">
            <a:extLst>
              <a:ext uri="{FF2B5EF4-FFF2-40B4-BE49-F238E27FC236}">
                <a16:creationId xmlns:a16="http://schemas.microsoft.com/office/drawing/2014/main" id="{A1DB0293-656F-4735-A10A-1CEA9EF00D04}"/>
              </a:ext>
            </a:extLst>
          </p:cNvPr>
          <p:cNvGrpSpPr/>
          <p:nvPr/>
        </p:nvGrpSpPr>
        <p:grpSpPr>
          <a:xfrm>
            <a:off x="6597588" y="3701547"/>
            <a:ext cx="3159778" cy="523220"/>
            <a:chOff x="6605510" y="3448756"/>
            <a:chExt cx="3159778" cy="523220"/>
          </a:xfrm>
        </p:grpSpPr>
        <p:sp>
          <p:nvSpPr>
            <p:cNvPr id="21" name="Rectángulo 20">
              <a:extLst>
                <a:ext uri="{FF2B5EF4-FFF2-40B4-BE49-F238E27FC236}">
                  <a16:creationId xmlns:a16="http://schemas.microsoft.com/office/drawing/2014/main" id="{271F335A-A1B7-EA4B-A3E1-215C794DF93B}"/>
                </a:ext>
              </a:extLst>
            </p:cNvPr>
            <p:cNvSpPr/>
            <p:nvPr/>
          </p:nvSpPr>
          <p:spPr>
            <a:xfrm>
              <a:off x="6605510" y="3496471"/>
              <a:ext cx="801181" cy="382420"/>
            </a:xfrm>
            <a:prstGeom prst="rect">
              <a:avLst/>
            </a:prstGeom>
            <a:solidFill>
              <a:srgbClr val="3F65A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sz="2800" dirty="0">
                <a:solidFill>
                  <a:srgbClr val="3F65AA"/>
                </a:solidFill>
                <a:latin typeface="Arial" panose="020B0604020202020204" pitchFamily="34" charset="0"/>
                <a:cs typeface="Arial" panose="020B0604020202020204" pitchFamily="34" charset="0"/>
              </a:endParaRPr>
            </a:p>
          </p:txBody>
        </p:sp>
        <p:sp>
          <p:nvSpPr>
            <p:cNvPr id="22" name="Rectángulo 21">
              <a:extLst>
                <a:ext uri="{FF2B5EF4-FFF2-40B4-BE49-F238E27FC236}">
                  <a16:creationId xmlns:a16="http://schemas.microsoft.com/office/drawing/2014/main" id="{7AB114EE-DA6B-0840-AE3F-09BE8A560C78}"/>
                </a:ext>
              </a:extLst>
            </p:cNvPr>
            <p:cNvSpPr/>
            <p:nvPr/>
          </p:nvSpPr>
          <p:spPr>
            <a:xfrm>
              <a:off x="7729153" y="3496471"/>
              <a:ext cx="2036135" cy="382420"/>
            </a:xfrm>
            <a:prstGeom prst="rect">
              <a:avLst/>
            </a:prstGeom>
            <a:solidFill>
              <a:srgbClr val="6F91C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sz="2800" dirty="0">
                <a:solidFill>
                  <a:srgbClr val="3F65AA"/>
                </a:solidFill>
                <a:latin typeface="Arial" panose="020B0604020202020204" pitchFamily="34" charset="0"/>
                <a:cs typeface="Arial" panose="020B0604020202020204" pitchFamily="34" charset="0"/>
              </a:endParaRPr>
            </a:p>
          </p:txBody>
        </p:sp>
        <p:sp>
          <p:nvSpPr>
            <p:cNvPr id="23" name="CuadroTexto 22">
              <a:extLst>
                <a:ext uri="{FF2B5EF4-FFF2-40B4-BE49-F238E27FC236}">
                  <a16:creationId xmlns:a16="http://schemas.microsoft.com/office/drawing/2014/main" id="{36E0DFB3-7849-E34F-B6D5-2D3491066C40}"/>
                </a:ext>
              </a:extLst>
            </p:cNvPr>
            <p:cNvSpPr txBox="1"/>
            <p:nvPr/>
          </p:nvSpPr>
          <p:spPr>
            <a:xfrm>
              <a:off x="6823362" y="3448756"/>
              <a:ext cx="342167" cy="523220"/>
            </a:xfrm>
            <a:prstGeom prst="rect">
              <a:avLst/>
            </a:prstGeom>
            <a:noFill/>
          </p:spPr>
          <p:txBody>
            <a:bodyPr wrap="square" rtlCol="0">
              <a:spAutoFit/>
            </a:bodyPr>
            <a:lstStyle/>
            <a:p>
              <a:r>
                <a:rPr lang="es-CO" sz="2800" b="1" dirty="0">
                  <a:solidFill>
                    <a:schemeClr val="bg1"/>
                  </a:solidFill>
                  <a:latin typeface="Arial" panose="020B0604020202020204" pitchFamily="34" charset="0"/>
                  <a:cs typeface="Arial" panose="020B0604020202020204" pitchFamily="34" charset="0"/>
                </a:rPr>
                <a:t>5</a:t>
              </a:r>
            </a:p>
          </p:txBody>
        </p:sp>
        <p:sp>
          <p:nvSpPr>
            <p:cNvPr id="24" name="Rectángulo 23">
              <a:extLst>
                <a:ext uri="{FF2B5EF4-FFF2-40B4-BE49-F238E27FC236}">
                  <a16:creationId xmlns:a16="http://schemas.microsoft.com/office/drawing/2014/main" id="{B360EDDD-26CD-8743-9124-6F989A05EFA5}"/>
                </a:ext>
              </a:extLst>
            </p:cNvPr>
            <p:cNvSpPr/>
            <p:nvPr/>
          </p:nvSpPr>
          <p:spPr>
            <a:xfrm>
              <a:off x="8077442" y="3537766"/>
              <a:ext cx="1244251" cy="276999"/>
            </a:xfrm>
            <a:prstGeom prst="rect">
              <a:avLst/>
            </a:prstGeom>
          </p:spPr>
          <p:txBody>
            <a:bodyPr wrap="none">
              <a:spAutoFit/>
            </a:bodyPr>
            <a:lstStyle/>
            <a:p>
              <a:r>
                <a:rPr lang="es-CO" sz="1200" b="1" dirty="0">
                  <a:solidFill>
                    <a:schemeClr val="bg1"/>
                  </a:solidFill>
                  <a:latin typeface="Arial" panose="020B0604020202020204" pitchFamily="34" charset="0"/>
                  <a:cs typeface="Arial" panose="020B0604020202020204" pitchFamily="34" charset="0"/>
                </a:rPr>
                <a:t>Jornada Única</a:t>
              </a:r>
              <a:endParaRPr lang="es-CO" sz="1200" b="1" dirty="0">
                <a:latin typeface="Arial" panose="020B0604020202020204" pitchFamily="34" charset="0"/>
                <a:cs typeface="Arial" panose="020B0604020202020204" pitchFamily="34" charset="0"/>
              </a:endParaRPr>
            </a:p>
          </p:txBody>
        </p:sp>
      </p:grpSp>
      <p:sp>
        <p:nvSpPr>
          <p:cNvPr id="35" name="Rectángulo 34">
            <a:extLst>
              <a:ext uri="{FF2B5EF4-FFF2-40B4-BE49-F238E27FC236}">
                <a16:creationId xmlns:a16="http://schemas.microsoft.com/office/drawing/2014/main" id="{D5013B70-52A2-E344-B23C-425F88B9E301}"/>
              </a:ext>
            </a:extLst>
          </p:cNvPr>
          <p:cNvSpPr/>
          <p:nvPr/>
        </p:nvSpPr>
        <p:spPr>
          <a:xfrm>
            <a:off x="1" y="7247"/>
            <a:ext cx="5375865" cy="461665"/>
          </a:xfrm>
          <a:prstGeom prst="rect">
            <a:avLst/>
          </a:prstGeom>
          <a:solidFill>
            <a:srgbClr val="0070C0"/>
          </a:solidFill>
        </p:spPr>
        <p:txBody>
          <a:bodyPr wrap="square">
            <a:spAutoFit/>
          </a:bodyPr>
          <a:lstStyle/>
          <a:p>
            <a:r>
              <a:rPr lang="es-ES" sz="2400" b="1" dirty="0">
                <a:solidFill>
                  <a:schemeClr val="bg1"/>
                </a:solidFill>
                <a:latin typeface="Work Sans ExtraBold" pitchFamily="2" charset="77"/>
              </a:rPr>
              <a:t>ASIGNACIONES ESPECIALES</a:t>
            </a:r>
            <a:endParaRPr lang="es-CO" sz="2400" b="1" dirty="0">
              <a:solidFill>
                <a:schemeClr val="bg1"/>
              </a:solidFill>
              <a:latin typeface="Work Sans ExtraBold" pitchFamily="2" charset="77"/>
            </a:endParaRPr>
          </a:p>
        </p:txBody>
      </p:sp>
      <p:sp>
        <p:nvSpPr>
          <p:cNvPr id="14" name="CuadroTexto 13">
            <a:extLst>
              <a:ext uri="{FF2B5EF4-FFF2-40B4-BE49-F238E27FC236}">
                <a16:creationId xmlns:a16="http://schemas.microsoft.com/office/drawing/2014/main" id="{38FBE362-087A-C347-9FB8-25EE5AA3FDF1}"/>
              </a:ext>
            </a:extLst>
          </p:cNvPr>
          <p:cNvSpPr txBox="1"/>
          <p:nvPr/>
        </p:nvSpPr>
        <p:spPr>
          <a:xfrm>
            <a:off x="89482" y="1760041"/>
            <a:ext cx="3404499" cy="1077218"/>
          </a:xfrm>
          <a:prstGeom prst="rect">
            <a:avLst/>
          </a:prstGeom>
          <a:noFill/>
        </p:spPr>
        <p:txBody>
          <a:bodyPr wrap="square" rtlCol="0">
            <a:spAutoFit/>
          </a:bodyPr>
          <a:lstStyle/>
          <a:p>
            <a:pPr algn="just"/>
            <a:r>
              <a:rPr lang="es-CO" sz="1600" dirty="0">
                <a:solidFill>
                  <a:srgbClr val="3F65AA"/>
                </a:solidFill>
                <a:latin typeface="Arial" panose="020B0604020202020204" pitchFamily="34" charset="0"/>
                <a:cs typeface="Arial" panose="020B0604020202020204" pitchFamily="34" charset="0"/>
              </a:rPr>
              <a:t>Por cada alumno atendido en la vigencia anterior y marcado con alguna discapacidad  en el SIMAT se asigna un 20% adicional</a:t>
            </a:r>
            <a:endParaRPr lang="en-AU" sz="1600" dirty="0"/>
          </a:p>
        </p:txBody>
      </p:sp>
      <p:sp>
        <p:nvSpPr>
          <p:cNvPr id="41" name="Rectángulo 40">
            <a:extLst>
              <a:ext uri="{FF2B5EF4-FFF2-40B4-BE49-F238E27FC236}">
                <a16:creationId xmlns:a16="http://schemas.microsoft.com/office/drawing/2014/main" id="{F176BB2C-AE63-AE45-A408-C69A62C76340}"/>
              </a:ext>
            </a:extLst>
          </p:cNvPr>
          <p:cNvSpPr/>
          <p:nvPr/>
        </p:nvSpPr>
        <p:spPr>
          <a:xfrm>
            <a:off x="4170504" y="1190375"/>
            <a:ext cx="801181" cy="382420"/>
          </a:xfrm>
          <a:prstGeom prst="rect">
            <a:avLst/>
          </a:prstGeom>
          <a:solidFill>
            <a:srgbClr val="3F65A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dirty="0">
              <a:solidFill>
                <a:schemeClr val="tx1"/>
              </a:solidFill>
              <a:latin typeface="Arial" panose="020B0604020202020204" pitchFamily="34" charset="0"/>
            </a:endParaRPr>
          </a:p>
        </p:txBody>
      </p:sp>
      <p:sp>
        <p:nvSpPr>
          <p:cNvPr id="43" name="Rectángulo 42">
            <a:extLst>
              <a:ext uri="{FF2B5EF4-FFF2-40B4-BE49-F238E27FC236}">
                <a16:creationId xmlns:a16="http://schemas.microsoft.com/office/drawing/2014/main" id="{8BF57A15-8B74-5842-8E0C-99134CEDDCC1}"/>
              </a:ext>
            </a:extLst>
          </p:cNvPr>
          <p:cNvSpPr/>
          <p:nvPr/>
        </p:nvSpPr>
        <p:spPr>
          <a:xfrm>
            <a:off x="5230894" y="1268541"/>
            <a:ext cx="2225289" cy="276999"/>
          </a:xfrm>
          <a:prstGeom prst="rect">
            <a:avLst/>
          </a:prstGeom>
        </p:spPr>
        <p:txBody>
          <a:bodyPr wrap="none">
            <a:spAutoFit/>
          </a:bodyPr>
          <a:lstStyle/>
          <a:p>
            <a:r>
              <a:rPr lang="es-CO" sz="1200" b="1" dirty="0">
                <a:solidFill>
                  <a:schemeClr val="bg1"/>
                </a:solidFill>
                <a:latin typeface="Arial" panose="020B0604020202020204" pitchFamily="34" charset="0"/>
                <a:cs typeface="Arial" panose="020B0604020202020204" pitchFamily="34" charset="0"/>
              </a:rPr>
              <a:t>Capacidades excepcionales</a:t>
            </a:r>
          </a:p>
        </p:txBody>
      </p:sp>
      <p:sp>
        <p:nvSpPr>
          <p:cNvPr id="44" name="CuadroTexto 43">
            <a:extLst>
              <a:ext uri="{FF2B5EF4-FFF2-40B4-BE49-F238E27FC236}">
                <a16:creationId xmlns:a16="http://schemas.microsoft.com/office/drawing/2014/main" id="{9EBD6624-4AA7-424F-8524-EE6A1E5DF9BB}"/>
              </a:ext>
            </a:extLst>
          </p:cNvPr>
          <p:cNvSpPr txBox="1"/>
          <p:nvPr/>
        </p:nvSpPr>
        <p:spPr>
          <a:xfrm>
            <a:off x="4399826" y="1136991"/>
            <a:ext cx="342167" cy="523220"/>
          </a:xfrm>
          <a:prstGeom prst="rect">
            <a:avLst/>
          </a:prstGeom>
          <a:noFill/>
        </p:spPr>
        <p:txBody>
          <a:bodyPr wrap="square" rtlCol="0">
            <a:spAutoFit/>
          </a:bodyPr>
          <a:lstStyle/>
          <a:p>
            <a:r>
              <a:rPr lang="es-CO" sz="2800" b="1" dirty="0">
                <a:solidFill>
                  <a:schemeClr val="bg1"/>
                </a:solidFill>
                <a:latin typeface="Arial" panose="020B0604020202020204" pitchFamily="34" charset="0"/>
                <a:cs typeface="Arial" panose="020B0604020202020204" pitchFamily="34" charset="0"/>
              </a:rPr>
              <a:t>2</a:t>
            </a:r>
          </a:p>
        </p:txBody>
      </p:sp>
      <p:sp>
        <p:nvSpPr>
          <p:cNvPr id="15" name="Rectángulo 14">
            <a:extLst>
              <a:ext uri="{FF2B5EF4-FFF2-40B4-BE49-F238E27FC236}">
                <a16:creationId xmlns:a16="http://schemas.microsoft.com/office/drawing/2014/main" id="{4565EC77-136F-FC41-B546-CB236D91B8C0}"/>
              </a:ext>
            </a:extLst>
          </p:cNvPr>
          <p:cNvSpPr/>
          <p:nvPr/>
        </p:nvSpPr>
        <p:spPr>
          <a:xfrm>
            <a:off x="3999119" y="1719624"/>
            <a:ext cx="3392523" cy="1077218"/>
          </a:xfrm>
          <a:prstGeom prst="rect">
            <a:avLst/>
          </a:prstGeom>
        </p:spPr>
        <p:txBody>
          <a:bodyPr wrap="square">
            <a:spAutoFit/>
          </a:bodyPr>
          <a:lstStyle/>
          <a:p>
            <a:pPr lvl="0" algn="just"/>
            <a:r>
              <a:rPr lang="es-CO" sz="1600" dirty="0">
                <a:solidFill>
                  <a:srgbClr val="3F65AA"/>
                </a:solidFill>
                <a:latin typeface="Arial" panose="020B0604020202020204" pitchFamily="34" charset="0"/>
                <a:cs typeface="Arial" panose="020B0604020202020204" pitchFamily="34" charset="0"/>
              </a:rPr>
              <a:t>Por cada alumno atendido en la vigencia anterior y marcado con una capacidad excepcional en el SIMAT se asigna un 20% adicional</a:t>
            </a:r>
          </a:p>
        </p:txBody>
      </p:sp>
      <p:sp>
        <p:nvSpPr>
          <p:cNvPr id="46" name="Rectángulo 45">
            <a:extLst>
              <a:ext uri="{FF2B5EF4-FFF2-40B4-BE49-F238E27FC236}">
                <a16:creationId xmlns:a16="http://schemas.microsoft.com/office/drawing/2014/main" id="{FC5405A1-A536-E842-BB77-ABE66DB9C24C}"/>
              </a:ext>
            </a:extLst>
          </p:cNvPr>
          <p:cNvSpPr/>
          <p:nvPr/>
        </p:nvSpPr>
        <p:spPr>
          <a:xfrm>
            <a:off x="9072284" y="1260491"/>
            <a:ext cx="2875205" cy="382420"/>
          </a:xfrm>
          <a:prstGeom prst="rect">
            <a:avLst/>
          </a:prstGeom>
          <a:solidFill>
            <a:srgbClr val="6F91C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dirty="0">
              <a:solidFill>
                <a:schemeClr val="bg1"/>
              </a:solidFill>
              <a:latin typeface="Arial" panose="020B0604020202020204" pitchFamily="34" charset="0"/>
            </a:endParaRPr>
          </a:p>
        </p:txBody>
      </p:sp>
      <p:sp>
        <p:nvSpPr>
          <p:cNvPr id="47" name="Rectángulo 46">
            <a:extLst>
              <a:ext uri="{FF2B5EF4-FFF2-40B4-BE49-F238E27FC236}">
                <a16:creationId xmlns:a16="http://schemas.microsoft.com/office/drawing/2014/main" id="{27B78467-0218-064A-90A3-F630D7BE41CF}"/>
              </a:ext>
            </a:extLst>
          </p:cNvPr>
          <p:cNvSpPr/>
          <p:nvPr/>
        </p:nvSpPr>
        <p:spPr>
          <a:xfrm>
            <a:off x="8006379" y="1233051"/>
            <a:ext cx="801181" cy="382420"/>
          </a:xfrm>
          <a:prstGeom prst="rect">
            <a:avLst/>
          </a:prstGeom>
          <a:solidFill>
            <a:srgbClr val="3F65A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dirty="0">
              <a:solidFill>
                <a:schemeClr val="tx1"/>
              </a:solidFill>
              <a:latin typeface="Arial" panose="020B0604020202020204" pitchFamily="34" charset="0"/>
            </a:endParaRPr>
          </a:p>
        </p:txBody>
      </p:sp>
      <p:sp>
        <p:nvSpPr>
          <p:cNvPr id="48" name="Rectángulo 47">
            <a:extLst>
              <a:ext uri="{FF2B5EF4-FFF2-40B4-BE49-F238E27FC236}">
                <a16:creationId xmlns:a16="http://schemas.microsoft.com/office/drawing/2014/main" id="{43892E32-8373-B540-B3FF-0DE0C2AB9E9A}"/>
              </a:ext>
            </a:extLst>
          </p:cNvPr>
          <p:cNvSpPr/>
          <p:nvPr/>
        </p:nvSpPr>
        <p:spPr>
          <a:xfrm>
            <a:off x="9072285" y="1302777"/>
            <a:ext cx="2773516" cy="276999"/>
          </a:xfrm>
          <a:prstGeom prst="rect">
            <a:avLst/>
          </a:prstGeom>
        </p:spPr>
        <p:txBody>
          <a:bodyPr wrap="none">
            <a:spAutoFit/>
          </a:bodyPr>
          <a:lstStyle/>
          <a:p>
            <a:r>
              <a:rPr lang="es-CO" sz="1200" b="1" dirty="0">
                <a:solidFill>
                  <a:schemeClr val="bg1"/>
                </a:solidFill>
                <a:latin typeface="Arial" panose="020B0604020202020204" pitchFamily="34" charset="0"/>
                <a:cs typeface="Arial" panose="020B0604020202020204" pitchFamily="34" charset="0"/>
              </a:rPr>
              <a:t>Residencias Escolares - Internados</a:t>
            </a:r>
          </a:p>
        </p:txBody>
      </p:sp>
      <p:sp>
        <p:nvSpPr>
          <p:cNvPr id="49" name="CuadroTexto 48">
            <a:extLst>
              <a:ext uri="{FF2B5EF4-FFF2-40B4-BE49-F238E27FC236}">
                <a16:creationId xmlns:a16="http://schemas.microsoft.com/office/drawing/2014/main" id="{6E6E0A19-423C-9446-A5BC-9176E6A337FD}"/>
              </a:ext>
            </a:extLst>
          </p:cNvPr>
          <p:cNvSpPr txBox="1"/>
          <p:nvPr/>
        </p:nvSpPr>
        <p:spPr>
          <a:xfrm>
            <a:off x="8235701" y="1179667"/>
            <a:ext cx="342167" cy="523220"/>
          </a:xfrm>
          <a:prstGeom prst="rect">
            <a:avLst/>
          </a:prstGeom>
          <a:noFill/>
        </p:spPr>
        <p:txBody>
          <a:bodyPr wrap="square" rtlCol="0">
            <a:spAutoFit/>
          </a:bodyPr>
          <a:lstStyle/>
          <a:p>
            <a:r>
              <a:rPr lang="es-CO" sz="2800" b="1" dirty="0">
                <a:solidFill>
                  <a:schemeClr val="bg1"/>
                </a:solidFill>
                <a:latin typeface="Arial" panose="020B0604020202020204" pitchFamily="34" charset="0"/>
                <a:cs typeface="Arial" panose="020B0604020202020204" pitchFamily="34" charset="0"/>
              </a:rPr>
              <a:t>3</a:t>
            </a:r>
          </a:p>
        </p:txBody>
      </p:sp>
      <p:sp>
        <p:nvSpPr>
          <p:cNvPr id="20" name="Rectángulo 19">
            <a:extLst>
              <a:ext uri="{FF2B5EF4-FFF2-40B4-BE49-F238E27FC236}">
                <a16:creationId xmlns:a16="http://schemas.microsoft.com/office/drawing/2014/main" id="{DEE733EF-E40A-A843-8CA2-62AD27BB1B48}"/>
              </a:ext>
            </a:extLst>
          </p:cNvPr>
          <p:cNvSpPr/>
          <p:nvPr/>
        </p:nvSpPr>
        <p:spPr>
          <a:xfrm>
            <a:off x="7889373" y="1744182"/>
            <a:ext cx="4058095" cy="1323439"/>
          </a:xfrm>
          <a:prstGeom prst="rect">
            <a:avLst/>
          </a:prstGeom>
        </p:spPr>
        <p:txBody>
          <a:bodyPr wrap="square">
            <a:spAutoFit/>
          </a:bodyPr>
          <a:lstStyle/>
          <a:p>
            <a:pPr lvl="0" algn="just"/>
            <a:r>
              <a:rPr lang="es-CO" sz="1600" dirty="0">
                <a:solidFill>
                  <a:srgbClr val="3F65AA"/>
                </a:solidFill>
                <a:latin typeface="Arial" panose="020B0604020202020204" pitchFamily="34" charset="0"/>
                <a:cs typeface="Arial" panose="020B0604020202020204" pitchFamily="34" charset="0"/>
              </a:rPr>
              <a:t>Por cada alumno atendido que esté internado en la vigencia anterior y marcado en el SIMAT se asigna un 25% adicional, salvo Departamentos creados por C.P. que se les asigna 50%</a:t>
            </a:r>
            <a:endParaRPr lang="en-AU" sz="1600" dirty="0"/>
          </a:p>
        </p:txBody>
      </p:sp>
      <p:sp>
        <p:nvSpPr>
          <p:cNvPr id="50" name="Rectángulo 49">
            <a:extLst>
              <a:ext uri="{FF2B5EF4-FFF2-40B4-BE49-F238E27FC236}">
                <a16:creationId xmlns:a16="http://schemas.microsoft.com/office/drawing/2014/main" id="{39E0BB0F-BCB1-BC4A-8A0C-D53CF30F1844}"/>
              </a:ext>
            </a:extLst>
          </p:cNvPr>
          <p:cNvSpPr/>
          <p:nvPr/>
        </p:nvSpPr>
        <p:spPr>
          <a:xfrm>
            <a:off x="1927324" y="3778352"/>
            <a:ext cx="3056627" cy="418229"/>
          </a:xfrm>
          <a:prstGeom prst="rect">
            <a:avLst/>
          </a:prstGeom>
          <a:solidFill>
            <a:srgbClr val="6F91C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dirty="0">
              <a:solidFill>
                <a:schemeClr val="bg1"/>
              </a:solidFill>
              <a:latin typeface="Arial" panose="020B0604020202020204" pitchFamily="34" charset="0"/>
            </a:endParaRPr>
          </a:p>
        </p:txBody>
      </p:sp>
      <p:sp>
        <p:nvSpPr>
          <p:cNvPr id="51" name="Rectángulo 50">
            <a:extLst>
              <a:ext uri="{FF2B5EF4-FFF2-40B4-BE49-F238E27FC236}">
                <a16:creationId xmlns:a16="http://schemas.microsoft.com/office/drawing/2014/main" id="{8209E2E9-CAB1-7144-9E05-3FB1A8878097}"/>
              </a:ext>
            </a:extLst>
          </p:cNvPr>
          <p:cNvSpPr/>
          <p:nvPr/>
        </p:nvSpPr>
        <p:spPr>
          <a:xfrm>
            <a:off x="861419" y="3786721"/>
            <a:ext cx="801181" cy="382420"/>
          </a:xfrm>
          <a:prstGeom prst="rect">
            <a:avLst/>
          </a:prstGeom>
          <a:solidFill>
            <a:srgbClr val="3F65A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dirty="0">
              <a:solidFill>
                <a:schemeClr val="tx1"/>
              </a:solidFill>
              <a:latin typeface="Arial" panose="020B0604020202020204" pitchFamily="34" charset="0"/>
            </a:endParaRPr>
          </a:p>
        </p:txBody>
      </p:sp>
      <p:sp>
        <p:nvSpPr>
          <p:cNvPr id="52" name="Rectángulo 51">
            <a:extLst>
              <a:ext uri="{FF2B5EF4-FFF2-40B4-BE49-F238E27FC236}">
                <a16:creationId xmlns:a16="http://schemas.microsoft.com/office/drawing/2014/main" id="{0AF9E18D-784C-4E4D-90C9-BB8790752276}"/>
              </a:ext>
            </a:extLst>
          </p:cNvPr>
          <p:cNvSpPr/>
          <p:nvPr/>
        </p:nvSpPr>
        <p:spPr>
          <a:xfrm>
            <a:off x="1891922" y="3737935"/>
            <a:ext cx="2916087" cy="461665"/>
          </a:xfrm>
          <a:prstGeom prst="rect">
            <a:avLst/>
          </a:prstGeom>
        </p:spPr>
        <p:txBody>
          <a:bodyPr wrap="square">
            <a:spAutoFit/>
          </a:bodyPr>
          <a:lstStyle/>
          <a:p>
            <a:pPr algn="just"/>
            <a:r>
              <a:rPr lang="es-CO" sz="1200" b="1" dirty="0">
                <a:solidFill>
                  <a:schemeClr val="bg1"/>
                </a:solidFill>
                <a:latin typeface="Arial" panose="020B0604020202020204" pitchFamily="34" charset="0"/>
                <a:cs typeface="Arial" panose="020B0604020202020204" pitchFamily="34" charset="0"/>
              </a:rPr>
              <a:t>SRPA Sistema de Responsabilidad  penal adolescente</a:t>
            </a:r>
            <a:endParaRPr lang="es-CO" sz="1200" b="1" dirty="0">
              <a:latin typeface="Arial" panose="020B0604020202020204" pitchFamily="34" charset="0"/>
              <a:cs typeface="Arial" panose="020B0604020202020204" pitchFamily="34" charset="0"/>
            </a:endParaRPr>
          </a:p>
        </p:txBody>
      </p:sp>
      <p:sp>
        <p:nvSpPr>
          <p:cNvPr id="53" name="CuadroTexto 52">
            <a:extLst>
              <a:ext uri="{FF2B5EF4-FFF2-40B4-BE49-F238E27FC236}">
                <a16:creationId xmlns:a16="http://schemas.microsoft.com/office/drawing/2014/main" id="{82F1C751-9737-DD41-ADF9-F424E3F7528A}"/>
              </a:ext>
            </a:extLst>
          </p:cNvPr>
          <p:cNvSpPr txBox="1"/>
          <p:nvPr/>
        </p:nvSpPr>
        <p:spPr>
          <a:xfrm>
            <a:off x="1090741" y="3733337"/>
            <a:ext cx="342167" cy="523220"/>
          </a:xfrm>
          <a:prstGeom prst="rect">
            <a:avLst/>
          </a:prstGeom>
          <a:noFill/>
        </p:spPr>
        <p:txBody>
          <a:bodyPr wrap="square" rtlCol="0">
            <a:spAutoFit/>
          </a:bodyPr>
          <a:lstStyle/>
          <a:p>
            <a:r>
              <a:rPr lang="es-CO" sz="2800" b="1" dirty="0">
                <a:solidFill>
                  <a:schemeClr val="bg1"/>
                </a:solidFill>
                <a:latin typeface="Arial" panose="020B0604020202020204" pitchFamily="34" charset="0"/>
                <a:cs typeface="Arial" panose="020B0604020202020204" pitchFamily="34" charset="0"/>
              </a:rPr>
              <a:t>4</a:t>
            </a:r>
          </a:p>
        </p:txBody>
      </p:sp>
      <p:sp>
        <p:nvSpPr>
          <p:cNvPr id="25" name="Rectángulo 24">
            <a:extLst>
              <a:ext uri="{FF2B5EF4-FFF2-40B4-BE49-F238E27FC236}">
                <a16:creationId xmlns:a16="http://schemas.microsoft.com/office/drawing/2014/main" id="{747C9CBD-E813-794C-A278-DAE05966710B}"/>
              </a:ext>
            </a:extLst>
          </p:cNvPr>
          <p:cNvSpPr/>
          <p:nvPr/>
        </p:nvSpPr>
        <p:spPr>
          <a:xfrm>
            <a:off x="821425" y="4317899"/>
            <a:ext cx="4327256" cy="1323439"/>
          </a:xfrm>
          <a:prstGeom prst="rect">
            <a:avLst/>
          </a:prstGeom>
        </p:spPr>
        <p:txBody>
          <a:bodyPr wrap="square">
            <a:spAutoFit/>
          </a:bodyPr>
          <a:lstStyle/>
          <a:p>
            <a:pPr lvl="0" algn="just"/>
            <a:r>
              <a:rPr lang="es-CO" sz="1600" dirty="0">
                <a:solidFill>
                  <a:srgbClr val="3F65AA"/>
                </a:solidFill>
                <a:latin typeface="Arial" panose="020B0604020202020204" pitchFamily="34" charset="0"/>
                <a:cs typeface="Arial" panose="020B0604020202020204" pitchFamily="34" charset="0"/>
              </a:rPr>
              <a:t>Por cada alumno atendido en la vigencia anterior y marcado como SRPA en el SIMAT se asigna un 20% adicional. Para la actual vigencia se está a la espera de la auditoria de matrícula para asignar este recurso</a:t>
            </a:r>
            <a:endParaRPr lang="en-AU" sz="1600" dirty="0"/>
          </a:p>
        </p:txBody>
      </p:sp>
      <p:sp>
        <p:nvSpPr>
          <p:cNvPr id="26" name="Rectángulo 25">
            <a:extLst>
              <a:ext uri="{FF2B5EF4-FFF2-40B4-BE49-F238E27FC236}">
                <a16:creationId xmlns:a16="http://schemas.microsoft.com/office/drawing/2014/main" id="{946D9AEE-1AA1-3443-B72D-BCEE22614CBC}"/>
              </a:ext>
            </a:extLst>
          </p:cNvPr>
          <p:cNvSpPr/>
          <p:nvPr/>
        </p:nvSpPr>
        <p:spPr>
          <a:xfrm>
            <a:off x="5903538" y="4256557"/>
            <a:ext cx="4728842" cy="1323439"/>
          </a:xfrm>
          <a:prstGeom prst="rect">
            <a:avLst/>
          </a:prstGeom>
        </p:spPr>
        <p:txBody>
          <a:bodyPr wrap="square">
            <a:spAutoFit/>
          </a:bodyPr>
          <a:lstStyle/>
          <a:p>
            <a:pPr lvl="0" algn="just"/>
            <a:r>
              <a:rPr lang="es-CO" sz="1600" dirty="0">
                <a:solidFill>
                  <a:srgbClr val="3F65AA"/>
                </a:solidFill>
                <a:latin typeface="Arial" panose="020B0604020202020204" pitchFamily="34" charset="0"/>
                <a:cs typeface="Arial" panose="020B0604020202020204" pitchFamily="34" charset="0"/>
              </a:rPr>
              <a:t>Por cada alumno atendido en la vigencia anterior y marcado en el SIMAT que está en una institución que cuenta con jornada única se asigna un % adicional. Para el 2021, se emitirá una orientación en relación con este recurso</a:t>
            </a:r>
            <a:endParaRPr lang="en-AU" sz="1600" dirty="0"/>
          </a:p>
        </p:txBody>
      </p:sp>
      <p:cxnSp>
        <p:nvCxnSpPr>
          <p:cNvPr id="54" name="Conector recto 53">
            <a:extLst>
              <a:ext uri="{FF2B5EF4-FFF2-40B4-BE49-F238E27FC236}">
                <a16:creationId xmlns:a16="http://schemas.microsoft.com/office/drawing/2014/main" id="{71A23645-578A-504B-B208-DC5DC0C1AC82}"/>
              </a:ext>
            </a:extLst>
          </p:cNvPr>
          <p:cNvCxnSpPr>
            <a:cxnSpLocks/>
          </p:cNvCxnSpPr>
          <p:nvPr/>
        </p:nvCxnSpPr>
        <p:spPr>
          <a:xfrm>
            <a:off x="3799332" y="1245600"/>
            <a:ext cx="0" cy="1854652"/>
          </a:xfrm>
          <a:prstGeom prst="line">
            <a:avLst/>
          </a:prstGeom>
          <a:ln w="57150">
            <a:solidFill>
              <a:srgbClr val="002060"/>
            </a:solidFill>
            <a:prstDash val="dash"/>
          </a:ln>
        </p:spPr>
        <p:style>
          <a:lnRef idx="1">
            <a:schemeClr val="accent1"/>
          </a:lnRef>
          <a:fillRef idx="0">
            <a:schemeClr val="accent1"/>
          </a:fillRef>
          <a:effectRef idx="0">
            <a:schemeClr val="accent1"/>
          </a:effectRef>
          <a:fontRef idx="minor">
            <a:schemeClr val="tx1"/>
          </a:fontRef>
        </p:style>
      </p:cxnSp>
      <p:cxnSp>
        <p:nvCxnSpPr>
          <p:cNvPr id="55" name="Conector recto 54">
            <a:extLst>
              <a:ext uri="{FF2B5EF4-FFF2-40B4-BE49-F238E27FC236}">
                <a16:creationId xmlns:a16="http://schemas.microsoft.com/office/drawing/2014/main" id="{E4292392-4CFB-D44E-B0E8-616D35D3AD13}"/>
              </a:ext>
            </a:extLst>
          </p:cNvPr>
          <p:cNvCxnSpPr>
            <a:cxnSpLocks/>
          </p:cNvCxnSpPr>
          <p:nvPr/>
        </p:nvCxnSpPr>
        <p:spPr>
          <a:xfrm>
            <a:off x="5443744" y="3804957"/>
            <a:ext cx="0" cy="1854652"/>
          </a:xfrm>
          <a:prstGeom prst="line">
            <a:avLst/>
          </a:prstGeom>
          <a:ln w="57150">
            <a:solidFill>
              <a:srgbClr val="002060"/>
            </a:solidFill>
            <a:prstDash val="dash"/>
          </a:ln>
        </p:spPr>
        <p:style>
          <a:lnRef idx="1">
            <a:schemeClr val="accent1"/>
          </a:lnRef>
          <a:fillRef idx="0">
            <a:schemeClr val="accent1"/>
          </a:fillRef>
          <a:effectRef idx="0">
            <a:schemeClr val="accent1"/>
          </a:effectRef>
          <a:fontRef idx="minor">
            <a:schemeClr val="tx1"/>
          </a:fontRef>
        </p:style>
      </p:cxnSp>
      <p:cxnSp>
        <p:nvCxnSpPr>
          <p:cNvPr id="56" name="Conector recto 55">
            <a:extLst>
              <a:ext uri="{FF2B5EF4-FFF2-40B4-BE49-F238E27FC236}">
                <a16:creationId xmlns:a16="http://schemas.microsoft.com/office/drawing/2014/main" id="{FDC075B9-D137-7E40-A410-23E69B37636A}"/>
              </a:ext>
            </a:extLst>
          </p:cNvPr>
          <p:cNvCxnSpPr>
            <a:cxnSpLocks/>
          </p:cNvCxnSpPr>
          <p:nvPr/>
        </p:nvCxnSpPr>
        <p:spPr>
          <a:xfrm>
            <a:off x="7672778" y="1268541"/>
            <a:ext cx="0" cy="1854652"/>
          </a:xfrm>
          <a:prstGeom prst="line">
            <a:avLst/>
          </a:prstGeom>
          <a:ln w="57150">
            <a:solidFill>
              <a:srgbClr val="002060"/>
            </a:solidFill>
            <a:prstDash val="dash"/>
          </a:ln>
        </p:spPr>
        <p:style>
          <a:lnRef idx="1">
            <a:schemeClr val="accent1"/>
          </a:lnRef>
          <a:fillRef idx="0">
            <a:schemeClr val="accent1"/>
          </a:fillRef>
          <a:effectRef idx="0">
            <a:schemeClr val="accent1"/>
          </a:effectRef>
          <a:fontRef idx="minor">
            <a:schemeClr val="tx1"/>
          </a:fontRef>
        </p:style>
      </p:cxnSp>
      <p:pic>
        <p:nvPicPr>
          <p:cNvPr id="57" name="Imagen 56">
            <a:extLst>
              <a:ext uri="{FF2B5EF4-FFF2-40B4-BE49-F238E27FC236}">
                <a16:creationId xmlns:a16="http://schemas.microsoft.com/office/drawing/2014/main" id="{3A252868-A14E-D747-9203-E7BD362E0D7C}"/>
              </a:ext>
            </a:extLst>
          </p:cNvPr>
          <p:cNvPicPr>
            <a:picLocks noChangeAspect="1"/>
          </p:cNvPicPr>
          <p:nvPr/>
        </p:nvPicPr>
        <p:blipFill>
          <a:blip r:embed="rId2"/>
          <a:stretch>
            <a:fillRect/>
          </a:stretch>
        </p:blipFill>
        <p:spPr>
          <a:xfrm>
            <a:off x="3289408" y="1038499"/>
            <a:ext cx="352647" cy="352647"/>
          </a:xfrm>
          <a:prstGeom prst="rect">
            <a:avLst/>
          </a:prstGeom>
        </p:spPr>
      </p:pic>
      <p:pic>
        <p:nvPicPr>
          <p:cNvPr id="58" name="Imagen 57">
            <a:extLst>
              <a:ext uri="{FF2B5EF4-FFF2-40B4-BE49-F238E27FC236}">
                <a16:creationId xmlns:a16="http://schemas.microsoft.com/office/drawing/2014/main" id="{5D3D3CE2-24C0-C542-9A96-3DFD28E02FAE}"/>
              </a:ext>
            </a:extLst>
          </p:cNvPr>
          <p:cNvPicPr>
            <a:picLocks noChangeAspect="1"/>
          </p:cNvPicPr>
          <p:nvPr/>
        </p:nvPicPr>
        <p:blipFill>
          <a:blip r:embed="rId2"/>
          <a:stretch>
            <a:fillRect/>
          </a:stretch>
        </p:blipFill>
        <p:spPr>
          <a:xfrm>
            <a:off x="11788427" y="1050278"/>
            <a:ext cx="352647" cy="352647"/>
          </a:xfrm>
          <a:prstGeom prst="rect">
            <a:avLst/>
          </a:prstGeom>
        </p:spPr>
      </p:pic>
      <p:pic>
        <p:nvPicPr>
          <p:cNvPr id="59" name="Imagen 58">
            <a:extLst>
              <a:ext uri="{FF2B5EF4-FFF2-40B4-BE49-F238E27FC236}">
                <a16:creationId xmlns:a16="http://schemas.microsoft.com/office/drawing/2014/main" id="{54CF01ED-948A-A247-8D80-5183250C5BD7}"/>
              </a:ext>
            </a:extLst>
          </p:cNvPr>
          <p:cNvPicPr>
            <a:picLocks noChangeAspect="1"/>
          </p:cNvPicPr>
          <p:nvPr/>
        </p:nvPicPr>
        <p:blipFill>
          <a:blip r:embed="rId2"/>
          <a:stretch>
            <a:fillRect/>
          </a:stretch>
        </p:blipFill>
        <p:spPr>
          <a:xfrm>
            <a:off x="7211833" y="1003343"/>
            <a:ext cx="352647" cy="352647"/>
          </a:xfrm>
          <a:prstGeom prst="rect">
            <a:avLst/>
          </a:prstGeom>
        </p:spPr>
      </p:pic>
      <p:pic>
        <p:nvPicPr>
          <p:cNvPr id="60" name="Imagen 59">
            <a:extLst>
              <a:ext uri="{FF2B5EF4-FFF2-40B4-BE49-F238E27FC236}">
                <a16:creationId xmlns:a16="http://schemas.microsoft.com/office/drawing/2014/main" id="{5C66EE12-7648-8D42-8492-B2ECFCEBB94D}"/>
              </a:ext>
            </a:extLst>
          </p:cNvPr>
          <p:cNvPicPr>
            <a:picLocks noChangeAspect="1"/>
          </p:cNvPicPr>
          <p:nvPr/>
        </p:nvPicPr>
        <p:blipFill>
          <a:blip r:embed="rId2"/>
          <a:stretch>
            <a:fillRect/>
          </a:stretch>
        </p:blipFill>
        <p:spPr>
          <a:xfrm>
            <a:off x="9581042" y="3621719"/>
            <a:ext cx="352647" cy="352647"/>
          </a:xfrm>
          <a:prstGeom prst="rect">
            <a:avLst/>
          </a:prstGeom>
        </p:spPr>
      </p:pic>
      <p:pic>
        <p:nvPicPr>
          <p:cNvPr id="61" name="Imagen 60">
            <a:extLst>
              <a:ext uri="{FF2B5EF4-FFF2-40B4-BE49-F238E27FC236}">
                <a16:creationId xmlns:a16="http://schemas.microsoft.com/office/drawing/2014/main" id="{19B73E5D-2CD4-5849-AB18-B3393F957F81}"/>
              </a:ext>
            </a:extLst>
          </p:cNvPr>
          <p:cNvPicPr>
            <a:picLocks noChangeAspect="1"/>
          </p:cNvPicPr>
          <p:nvPr/>
        </p:nvPicPr>
        <p:blipFill>
          <a:blip r:embed="rId2"/>
          <a:stretch>
            <a:fillRect/>
          </a:stretch>
        </p:blipFill>
        <p:spPr>
          <a:xfrm>
            <a:off x="4796034" y="3591855"/>
            <a:ext cx="352647" cy="352647"/>
          </a:xfrm>
          <a:prstGeom prst="rect">
            <a:avLst/>
          </a:prstGeom>
        </p:spPr>
      </p:pic>
    </p:spTree>
    <p:extLst>
      <p:ext uri="{BB962C8B-B14F-4D97-AF65-F5344CB8AC3E}">
        <p14:creationId xmlns:p14="http://schemas.microsoft.com/office/powerpoint/2010/main" val="205897415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a:extLst>
              <a:ext uri="{FF2B5EF4-FFF2-40B4-BE49-F238E27FC236}">
                <a16:creationId xmlns:a16="http://schemas.microsoft.com/office/drawing/2014/main" id="{EC700C3C-0BF3-5544-9382-A5B9BB82E3A1}"/>
              </a:ext>
            </a:extLst>
          </p:cNvPr>
          <p:cNvSpPr txBox="1"/>
          <p:nvPr/>
        </p:nvSpPr>
        <p:spPr>
          <a:xfrm>
            <a:off x="200603" y="555827"/>
            <a:ext cx="1653203" cy="1446550"/>
          </a:xfrm>
          <a:prstGeom prst="rect">
            <a:avLst/>
          </a:prstGeom>
          <a:noFill/>
        </p:spPr>
        <p:txBody>
          <a:bodyPr wrap="square" rtlCol="0">
            <a:spAutoFit/>
          </a:bodyPr>
          <a:lstStyle/>
          <a:p>
            <a:r>
              <a:rPr lang="es-CO" sz="8800" b="1" dirty="0">
                <a:solidFill>
                  <a:srgbClr val="3F65AA"/>
                </a:solidFill>
                <a:latin typeface="Arial" panose="020B0604020202020204" pitchFamily="34" charset="0"/>
                <a:cs typeface="Arial" panose="020B0604020202020204" pitchFamily="34" charset="0"/>
              </a:rPr>
              <a:t>1.</a:t>
            </a:r>
          </a:p>
        </p:txBody>
      </p:sp>
      <p:sp>
        <p:nvSpPr>
          <p:cNvPr id="27" name="Rectángulo 26">
            <a:extLst>
              <a:ext uri="{FF2B5EF4-FFF2-40B4-BE49-F238E27FC236}">
                <a16:creationId xmlns:a16="http://schemas.microsoft.com/office/drawing/2014/main" id="{1EFE5F46-1483-6E42-AFD1-2C024A1BE0EE}"/>
              </a:ext>
            </a:extLst>
          </p:cNvPr>
          <p:cNvSpPr/>
          <p:nvPr/>
        </p:nvSpPr>
        <p:spPr>
          <a:xfrm>
            <a:off x="5543106" y="-7088"/>
            <a:ext cx="6648894" cy="6865088"/>
          </a:xfrm>
          <a:prstGeom prst="rect">
            <a:avLst/>
          </a:prstGeom>
          <a:solidFill>
            <a:srgbClr val="3F65A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dirty="0">
              <a:latin typeface="Arial" panose="020B0604020202020204" pitchFamily="34" charset="0"/>
            </a:endParaRPr>
          </a:p>
        </p:txBody>
      </p:sp>
      <p:sp>
        <p:nvSpPr>
          <p:cNvPr id="26" name="CuadroTexto 25">
            <a:extLst>
              <a:ext uri="{FF2B5EF4-FFF2-40B4-BE49-F238E27FC236}">
                <a16:creationId xmlns:a16="http://schemas.microsoft.com/office/drawing/2014/main" id="{D4211EAE-0013-F941-8237-E6E2EB02C1EB}"/>
              </a:ext>
            </a:extLst>
          </p:cNvPr>
          <p:cNvSpPr txBox="1"/>
          <p:nvPr/>
        </p:nvSpPr>
        <p:spPr>
          <a:xfrm>
            <a:off x="924114" y="1094233"/>
            <a:ext cx="4338637" cy="4770537"/>
          </a:xfrm>
          <a:prstGeom prst="rect">
            <a:avLst/>
          </a:prstGeom>
          <a:noFill/>
        </p:spPr>
        <p:txBody>
          <a:bodyPr wrap="square" rtlCol="0">
            <a:spAutoFit/>
          </a:bodyPr>
          <a:lstStyle/>
          <a:p>
            <a:pPr algn="r"/>
            <a:r>
              <a:rPr lang="es-CO" sz="4400" dirty="0">
                <a:solidFill>
                  <a:srgbClr val="3F65AA"/>
                </a:solidFill>
                <a:latin typeface="Arial" panose="020B0604020202020204" pitchFamily="34" charset="0"/>
                <a:cs typeface="Arial" panose="020B0604020202020204" pitchFamily="34" charset="0"/>
              </a:rPr>
              <a:t>Recursos adicionales para personas con discapacidad.</a:t>
            </a:r>
          </a:p>
          <a:p>
            <a:pPr algn="r"/>
            <a:r>
              <a:rPr lang="es-ES" sz="4400" dirty="0">
                <a:solidFill>
                  <a:srgbClr val="3F65AA"/>
                </a:solidFill>
                <a:latin typeface="Arial" panose="020B0604020202020204" pitchFamily="34" charset="0"/>
                <a:cs typeface="Arial" panose="020B0604020202020204" pitchFamily="34" charset="0"/>
              </a:rPr>
              <a:t>.</a:t>
            </a:r>
            <a:endParaRPr lang="es-ES" sz="2800" dirty="0">
              <a:solidFill>
                <a:srgbClr val="3F65AA"/>
              </a:solidFill>
              <a:latin typeface="Arial" panose="020B0604020202020204" pitchFamily="34" charset="0"/>
              <a:cs typeface="Arial" panose="020B0604020202020204" pitchFamily="34" charset="0"/>
            </a:endParaRPr>
          </a:p>
          <a:p>
            <a:pPr algn="r"/>
            <a:endParaRPr lang="es-ES" sz="2800" dirty="0">
              <a:solidFill>
                <a:srgbClr val="3F65AA"/>
              </a:solidFill>
              <a:latin typeface="Arial" panose="020B0604020202020204" pitchFamily="34" charset="0"/>
              <a:cs typeface="Arial" panose="020B0604020202020204" pitchFamily="34" charset="0"/>
            </a:endParaRPr>
          </a:p>
          <a:p>
            <a:pPr algn="r"/>
            <a:r>
              <a:rPr lang="es-ES" sz="2800" dirty="0">
                <a:solidFill>
                  <a:srgbClr val="3F65AA"/>
                </a:solidFill>
                <a:latin typeface="Arial" panose="020B0604020202020204" pitchFamily="34" charset="0"/>
                <a:cs typeface="Arial" panose="020B0604020202020204" pitchFamily="34" charset="0"/>
              </a:rPr>
              <a:t>1.1. Recursos.</a:t>
            </a:r>
          </a:p>
          <a:p>
            <a:pPr algn="r"/>
            <a:r>
              <a:rPr lang="es-ES" sz="2800" dirty="0">
                <a:solidFill>
                  <a:srgbClr val="3F65AA"/>
                </a:solidFill>
                <a:latin typeface="Arial" panose="020B0604020202020204" pitchFamily="34" charset="0"/>
                <a:cs typeface="Arial" panose="020B0604020202020204" pitchFamily="34" charset="0"/>
              </a:rPr>
              <a:t>1.2. Usos</a:t>
            </a:r>
            <a:endParaRPr lang="es-CO" sz="2800" dirty="0">
              <a:solidFill>
                <a:srgbClr val="3F65AA"/>
              </a:solidFill>
              <a:latin typeface="Arial" panose="020B0604020202020204" pitchFamily="34" charset="0"/>
              <a:cs typeface="Arial" panose="020B0604020202020204" pitchFamily="34" charset="0"/>
            </a:endParaRPr>
          </a:p>
        </p:txBody>
      </p:sp>
      <p:cxnSp>
        <p:nvCxnSpPr>
          <p:cNvPr id="32" name="Conector recto 31">
            <a:extLst>
              <a:ext uri="{FF2B5EF4-FFF2-40B4-BE49-F238E27FC236}">
                <a16:creationId xmlns:a16="http://schemas.microsoft.com/office/drawing/2014/main" id="{CF5412A4-136E-ED4F-88A8-0A11FD1F133E}"/>
              </a:ext>
            </a:extLst>
          </p:cNvPr>
          <p:cNvCxnSpPr>
            <a:cxnSpLocks/>
          </p:cNvCxnSpPr>
          <p:nvPr/>
        </p:nvCxnSpPr>
        <p:spPr>
          <a:xfrm flipH="1">
            <a:off x="5536020" y="4525002"/>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8" name="Conector recto 37">
            <a:extLst>
              <a:ext uri="{FF2B5EF4-FFF2-40B4-BE49-F238E27FC236}">
                <a16:creationId xmlns:a16="http://schemas.microsoft.com/office/drawing/2014/main" id="{026FDF06-326F-3D4F-A592-A1FB1667274E}"/>
              </a:ext>
            </a:extLst>
          </p:cNvPr>
          <p:cNvCxnSpPr>
            <a:cxnSpLocks/>
          </p:cNvCxnSpPr>
          <p:nvPr/>
        </p:nvCxnSpPr>
        <p:spPr>
          <a:xfrm flipH="1">
            <a:off x="5536020" y="5141692"/>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40" name="Conector recto 39">
            <a:extLst>
              <a:ext uri="{FF2B5EF4-FFF2-40B4-BE49-F238E27FC236}">
                <a16:creationId xmlns:a16="http://schemas.microsoft.com/office/drawing/2014/main" id="{8D137E97-41CF-6C4E-BBFF-57E74B23789D}"/>
              </a:ext>
            </a:extLst>
          </p:cNvPr>
          <p:cNvCxnSpPr>
            <a:cxnSpLocks/>
          </p:cNvCxnSpPr>
          <p:nvPr/>
        </p:nvCxnSpPr>
        <p:spPr>
          <a:xfrm flipH="1">
            <a:off x="5536020" y="5807998"/>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pic>
        <p:nvPicPr>
          <p:cNvPr id="11" name="Picture 3">
            <a:extLst>
              <a:ext uri="{FF2B5EF4-FFF2-40B4-BE49-F238E27FC236}">
                <a16:creationId xmlns:a16="http://schemas.microsoft.com/office/drawing/2014/main" id="{C013875D-AFAF-450C-AB28-FE1CF22F123B}"/>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713284" y="115565"/>
            <a:ext cx="6308538" cy="42867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324258948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0" y="1167239"/>
            <a:ext cx="12191999" cy="678064"/>
          </a:xfrm>
          <a:solidFill>
            <a:schemeClr val="accent1"/>
          </a:solidFill>
        </p:spPr>
        <p:txBody>
          <a:bodyPr>
            <a:normAutofit/>
          </a:bodyPr>
          <a:lstStyle/>
          <a:p>
            <a:pPr algn="ctr"/>
            <a:r>
              <a:rPr lang="es-CO" sz="4000" b="1" dirty="0">
                <a:solidFill>
                  <a:schemeClr val="bg1"/>
                </a:solidFill>
                <a:latin typeface="+mn-lt"/>
                <a:cs typeface="Arial" pitchFamily="34" charset="0"/>
              </a:rPr>
              <a:t>Inversión población con discapacidad 2018 </a:t>
            </a:r>
            <a:r>
              <a:rPr lang="mr-IN" sz="4000" b="1" dirty="0">
                <a:solidFill>
                  <a:schemeClr val="bg1"/>
                </a:solidFill>
                <a:latin typeface="+mn-lt"/>
                <a:cs typeface="Arial" pitchFamily="34" charset="0"/>
              </a:rPr>
              <a:t>–</a:t>
            </a:r>
            <a:r>
              <a:rPr lang="es-CO" sz="4000" b="1" dirty="0">
                <a:solidFill>
                  <a:schemeClr val="bg1"/>
                </a:solidFill>
                <a:latin typeface="+mn-lt"/>
                <a:cs typeface="Arial" pitchFamily="34" charset="0"/>
              </a:rPr>
              <a:t> 2021 SGP</a:t>
            </a:r>
          </a:p>
        </p:txBody>
      </p:sp>
      <p:graphicFrame>
        <p:nvGraphicFramePr>
          <p:cNvPr id="5" name="4 Marcador de contenido"/>
          <p:cNvGraphicFramePr>
            <a:graphicFrameLocks noGrp="1"/>
          </p:cNvGraphicFramePr>
          <p:nvPr>
            <p:ph sz="half" idx="1"/>
            <p:extLst>
              <p:ext uri="{D42A27DB-BD31-4B8C-83A1-F6EECF244321}">
                <p14:modId xmlns:p14="http://schemas.microsoft.com/office/powerpoint/2010/main" val="1337691537"/>
              </p:ext>
            </p:extLst>
          </p:nvPr>
        </p:nvGraphicFramePr>
        <p:xfrm>
          <a:off x="2245568" y="2001684"/>
          <a:ext cx="8102764" cy="3011014"/>
        </p:xfrm>
        <a:graphic>
          <a:graphicData uri="http://schemas.openxmlformats.org/drawingml/2006/table">
            <a:tbl>
              <a:tblPr firstRow="1" bandRow="1">
                <a:tableStyleId>{00A15C55-8517-42AA-B614-E9B94910E393}</a:tableStyleId>
              </a:tblPr>
              <a:tblGrid>
                <a:gridCol w="1460779">
                  <a:extLst>
                    <a:ext uri="{9D8B030D-6E8A-4147-A177-3AD203B41FA5}">
                      <a16:colId xmlns:a16="http://schemas.microsoft.com/office/drawing/2014/main" val="20000"/>
                    </a:ext>
                  </a:extLst>
                </a:gridCol>
                <a:gridCol w="2385289">
                  <a:extLst>
                    <a:ext uri="{9D8B030D-6E8A-4147-A177-3AD203B41FA5}">
                      <a16:colId xmlns:a16="http://schemas.microsoft.com/office/drawing/2014/main" val="20001"/>
                    </a:ext>
                  </a:extLst>
                </a:gridCol>
                <a:gridCol w="2120582">
                  <a:extLst>
                    <a:ext uri="{9D8B030D-6E8A-4147-A177-3AD203B41FA5}">
                      <a16:colId xmlns:a16="http://schemas.microsoft.com/office/drawing/2014/main" val="20002"/>
                    </a:ext>
                  </a:extLst>
                </a:gridCol>
                <a:gridCol w="2136114">
                  <a:extLst>
                    <a:ext uri="{9D8B030D-6E8A-4147-A177-3AD203B41FA5}">
                      <a16:colId xmlns:a16="http://schemas.microsoft.com/office/drawing/2014/main" val="20003"/>
                    </a:ext>
                  </a:extLst>
                </a:gridCol>
              </a:tblGrid>
              <a:tr h="786969">
                <a:tc>
                  <a:txBody>
                    <a:bodyPr/>
                    <a:lstStyle/>
                    <a:p>
                      <a:pPr algn="ctr"/>
                      <a:r>
                        <a:rPr lang="es-CO" sz="2000" dirty="0"/>
                        <a:t>AÑO</a:t>
                      </a:r>
                    </a:p>
                  </a:txBody>
                  <a:tcPr anchor="ctr">
                    <a:solidFill>
                      <a:schemeClr val="accent1"/>
                    </a:solidFill>
                  </a:tcPr>
                </a:tc>
                <a:tc>
                  <a:txBody>
                    <a:bodyPr/>
                    <a:lstStyle/>
                    <a:p>
                      <a:pPr algn="ctr"/>
                      <a:r>
                        <a:rPr lang="es-CO" sz="2000" dirty="0"/>
                        <a:t>ESTUDIANTES CON DISCAPACIDAD</a:t>
                      </a:r>
                    </a:p>
                  </a:txBody>
                  <a:tcPr anchor="ctr">
                    <a:solidFill>
                      <a:schemeClr val="accent1"/>
                    </a:solidFill>
                  </a:tcPr>
                </a:tc>
                <a:tc>
                  <a:txBody>
                    <a:bodyPr/>
                    <a:lstStyle/>
                    <a:p>
                      <a:pPr algn="ctr"/>
                      <a:r>
                        <a:rPr lang="es-CO" sz="2000" dirty="0"/>
                        <a:t>%</a:t>
                      </a:r>
                      <a:r>
                        <a:rPr lang="es-CO" sz="2000" baseline="0" dirty="0"/>
                        <a:t> ADICIONAL A LA TIPOLOGÍA</a:t>
                      </a:r>
                      <a:endParaRPr lang="es-CO" sz="2000" dirty="0"/>
                    </a:p>
                  </a:txBody>
                  <a:tcPr anchor="ctr">
                    <a:solidFill>
                      <a:schemeClr val="accent1"/>
                    </a:solidFill>
                  </a:tcPr>
                </a:tc>
                <a:tc>
                  <a:txBody>
                    <a:bodyPr/>
                    <a:lstStyle/>
                    <a:p>
                      <a:pPr algn="ctr"/>
                      <a:r>
                        <a:rPr lang="es-CO" sz="2000" dirty="0"/>
                        <a:t>TOTAL</a:t>
                      </a:r>
                    </a:p>
                  </a:txBody>
                  <a:tcPr anchor="ctr">
                    <a:solidFill>
                      <a:schemeClr val="accent1"/>
                    </a:solidFill>
                  </a:tcPr>
                </a:tc>
                <a:extLst>
                  <a:ext uri="{0D108BD9-81ED-4DB2-BD59-A6C34878D82A}">
                    <a16:rowId xmlns:a16="http://schemas.microsoft.com/office/drawing/2014/main" val="10000"/>
                  </a:ext>
                </a:extLst>
              </a:tr>
              <a:tr h="444809">
                <a:tc>
                  <a:txBody>
                    <a:bodyPr/>
                    <a:lstStyle/>
                    <a:p>
                      <a:pPr algn="ctr"/>
                      <a:r>
                        <a:rPr lang="es-CO" sz="2000" dirty="0">
                          <a:latin typeface="+mn-lt"/>
                        </a:rPr>
                        <a:t>2018</a:t>
                      </a:r>
                    </a:p>
                  </a:txBody>
                  <a:tcP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endParaRPr kumimoji="0" lang="es-CO" sz="2000" b="0" i="0" u="none" strike="noStrike" kern="1200" cap="none" spc="0" normalizeH="0" baseline="0" dirty="0">
                        <a:ln>
                          <a:noFill/>
                        </a:ln>
                        <a:solidFill>
                          <a:prstClr val="black"/>
                        </a:solidFill>
                        <a:effectLst/>
                        <a:uLnTx/>
                        <a:uFillTx/>
                        <a:latin typeface="Calibri"/>
                        <a:ea typeface="+mn-ea"/>
                        <a:cs typeface="+mn-cs"/>
                      </a:endParaRPr>
                    </a:p>
                  </a:txBody>
                  <a:tcPr marL="9525" marR="9525" marT="9525" marB="0" anchor="b"/>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kumimoji="0" lang="es-CO" sz="2000" b="0" i="0" u="none" strike="noStrike" kern="1200" cap="none" spc="0" normalizeH="0" baseline="0" dirty="0">
                          <a:ln>
                            <a:noFill/>
                          </a:ln>
                          <a:solidFill>
                            <a:prstClr val="black"/>
                          </a:solidFill>
                          <a:effectLst/>
                          <a:uLnTx/>
                          <a:uFillTx/>
                          <a:latin typeface="Calibri"/>
                          <a:ea typeface="+mn-ea"/>
                          <a:cs typeface="+mn-cs"/>
                        </a:rPr>
                        <a:t>20%</a:t>
                      </a:r>
                    </a:p>
                  </a:txBody>
                  <a:tcPr/>
                </a:tc>
                <a:tc>
                  <a:txBody>
                    <a:bodyPr/>
                    <a:lstStyle/>
                    <a:p>
                      <a:pPr marL="0" marR="0" lvl="0" indent="0" algn="r" defTabSz="914400" rtl="0" eaLnBrk="1" fontAlgn="ctr" latinLnBrk="0" hangingPunct="1">
                        <a:lnSpc>
                          <a:spcPct val="100000"/>
                        </a:lnSpc>
                        <a:spcBef>
                          <a:spcPts val="0"/>
                        </a:spcBef>
                        <a:spcAft>
                          <a:spcPts val="0"/>
                        </a:spcAft>
                        <a:buClrTx/>
                        <a:buSzTx/>
                        <a:buFontTx/>
                        <a:buNone/>
                        <a:tabLst/>
                        <a:defRPr/>
                      </a:pPr>
                      <a:r>
                        <a:rPr kumimoji="0" lang="es-CO" sz="2000" b="0" i="0" u="none" strike="noStrike" kern="1200" cap="none" spc="0" normalizeH="0" baseline="0" dirty="0">
                          <a:ln>
                            <a:noFill/>
                          </a:ln>
                          <a:solidFill>
                            <a:prstClr val="black"/>
                          </a:solidFill>
                          <a:effectLst/>
                          <a:uLnTx/>
                          <a:uFillTx/>
                          <a:latin typeface="Calibri"/>
                          <a:ea typeface="+mn-ea"/>
                          <a:cs typeface="+mn-cs"/>
                        </a:rPr>
                        <a:t>   $73.286.781.572</a:t>
                      </a:r>
                    </a:p>
                  </a:txBody>
                  <a:tcPr marL="9525" marR="9525" marT="9525" marB="0" anchor="b"/>
                </a:tc>
                <a:extLst>
                  <a:ext uri="{0D108BD9-81ED-4DB2-BD59-A6C34878D82A}">
                    <a16:rowId xmlns:a16="http://schemas.microsoft.com/office/drawing/2014/main" val="984674487"/>
                  </a:ext>
                </a:extLst>
              </a:tr>
              <a:tr h="444809">
                <a:tc>
                  <a:txBody>
                    <a:bodyPr/>
                    <a:lstStyle/>
                    <a:p>
                      <a:pPr algn="ctr"/>
                      <a:r>
                        <a:rPr lang="es-ES" sz="2000" dirty="0">
                          <a:latin typeface="+mn-lt"/>
                        </a:rPr>
                        <a:t>2019</a:t>
                      </a:r>
                      <a:endParaRPr lang="es-CO" sz="2000" dirty="0">
                        <a:latin typeface="+mn-lt"/>
                      </a:endParaRPr>
                    </a:p>
                  </a:txBody>
                  <a:tcP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kumimoji="0" lang="es-CO" sz="2000" b="0" i="0" u="none" strike="noStrike" kern="1200" cap="none" spc="0" normalizeH="0" baseline="0" dirty="0">
                          <a:ln>
                            <a:noFill/>
                          </a:ln>
                          <a:solidFill>
                            <a:prstClr val="black"/>
                          </a:solidFill>
                          <a:effectLst/>
                          <a:uLnTx/>
                          <a:uFillTx/>
                          <a:latin typeface="Calibri"/>
                          <a:ea typeface="+mn-ea"/>
                          <a:cs typeface="+mn-cs"/>
                        </a:rPr>
                        <a:t>179.197 </a:t>
                      </a:r>
                    </a:p>
                  </a:txBody>
                  <a:tcPr marL="9525" marR="9525" marT="9525" marB="0" anchor="b"/>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kumimoji="0" lang="es-CO" sz="2000" b="0" i="0" u="none" strike="noStrike" kern="1200" cap="none" spc="0" normalizeH="0" baseline="0" noProof="0" dirty="0">
                          <a:ln>
                            <a:noFill/>
                          </a:ln>
                          <a:solidFill>
                            <a:prstClr val="black"/>
                          </a:solidFill>
                          <a:effectLst/>
                          <a:uLnTx/>
                          <a:uFillTx/>
                          <a:latin typeface="Calibri"/>
                          <a:ea typeface="+mn-ea"/>
                          <a:cs typeface="+mn-cs"/>
                        </a:rPr>
                        <a:t>20%</a:t>
                      </a:r>
                    </a:p>
                  </a:txBody>
                  <a:tcPr/>
                </a:tc>
                <a:tc>
                  <a:txBody>
                    <a:bodyPr/>
                    <a:lstStyle/>
                    <a:p>
                      <a:pPr marL="0" marR="0" lvl="0" indent="0" algn="r" defTabSz="914400" rtl="0" eaLnBrk="1" fontAlgn="ctr" latinLnBrk="0" hangingPunct="1">
                        <a:lnSpc>
                          <a:spcPct val="100000"/>
                        </a:lnSpc>
                        <a:spcBef>
                          <a:spcPts val="0"/>
                        </a:spcBef>
                        <a:spcAft>
                          <a:spcPts val="0"/>
                        </a:spcAft>
                        <a:buClrTx/>
                        <a:buSzTx/>
                        <a:buFontTx/>
                        <a:buNone/>
                        <a:tabLst/>
                        <a:defRPr/>
                      </a:pPr>
                      <a:r>
                        <a:rPr kumimoji="0" lang="es-CO" sz="2000" b="0" i="0" u="none" strike="noStrike" kern="1200" cap="none" spc="0" normalizeH="0" baseline="0" dirty="0">
                          <a:ln>
                            <a:noFill/>
                          </a:ln>
                          <a:solidFill>
                            <a:prstClr val="black"/>
                          </a:solidFill>
                          <a:effectLst/>
                          <a:uLnTx/>
                          <a:uFillTx/>
                          <a:latin typeface="Calibri"/>
                          <a:ea typeface="+mn-ea"/>
                          <a:cs typeface="+mn-cs"/>
                        </a:rPr>
                        <a:t> $81.620.149.492 </a:t>
                      </a:r>
                    </a:p>
                  </a:txBody>
                  <a:tcPr marL="9525" marR="9525" marT="9525" marB="0" anchor="b"/>
                </a:tc>
                <a:extLst>
                  <a:ext uri="{0D108BD9-81ED-4DB2-BD59-A6C34878D82A}">
                    <a16:rowId xmlns:a16="http://schemas.microsoft.com/office/drawing/2014/main" val="195392489"/>
                  </a:ext>
                </a:extLst>
              </a:tr>
              <a:tr h="444809">
                <a:tc>
                  <a:txBody>
                    <a:bodyPr/>
                    <a:lstStyle/>
                    <a:p>
                      <a:pPr marL="0" algn="ctr" defTabSz="457200" rtl="0" eaLnBrk="1" latinLnBrk="0" hangingPunct="1"/>
                      <a:r>
                        <a:rPr lang="es-ES" sz="2000" kern="1200" dirty="0">
                          <a:solidFill>
                            <a:schemeClr val="dk1"/>
                          </a:solidFill>
                          <a:latin typeface="+mn-lt"/>
                          <a:ea typeface="+mn-ea"/>
                          <a:cs typeface="+mn-cs"/>
                        </a:rPr>
                        <a:t>2020</a:t>
                      </a:r>
                      <a:endParaRPr lang="es-CO" sz="2000" kern="1200" dirty="0">
                        <a:solidFill>
                          <a:schemeClr val="dk1"/>
                        </a:solidFill>
                        <a:latin typeface="+mn-lt"/>
                        <a:ea typeface="+mn-ea"/>
                        <a:cs typeface="+mn-cs"/>
                      </a:endParaRPr>
                    </a:p>
                  </a:txBody>
                  <a:tcPr anchor="ct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kumimoji="0" lang="es-CO" sz="2000" b="0" i="0" u="none" strike="noStrike" kern="1200" cap="none" spc="0" normalizeH="0" baseline="0" dirty="0">
                          <a:ln>
                            <a:noFill/>
                          </a:ln>
                          <a:solidFill>
                            <a:prstClr val="black"/>
                          </a:solidFill>
                          <a:effectLst/>
                          <a:uLnTx/>
                          <a:uFillTx/>
                          <a:latin typeface="Calibri"/>
                          <a:ea typeface="+mn-ea"/>
                          <a:cs typeface="+mn-cs"/>
                        </a:rPr>
                        <a:t>187.722 </a:t>
                      </a:r>
                    </a:p>
                  </a:txBody>
                  <a:tcPr marL="9525" marR="9525" marT="9525" marB="0" anchor="b"/>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kumimoji="0" lang="es-CO" sz="2000" b="0" i="0" u="none" strike="noStrike" kern="1200" cap="none" spc="0" normalizeH="0" baseline="0" noProof="0" dirty="0">
                          <a:ln>
                            <a:noFill/>
                          </a:ln>
                          <a:solidFill>
                            <a:prstClr val="black"/>
                          </a:solidFill>
                          <a:effectLst/>
                          <a:uLnTx/>
                          <a:uFillTx/>
                          <a:latin typeface="Calibri"/>
                          <a:ea typeface="+mn-ea"/>
                          <a:cs typeface="+mn-cs"/>
                        </a:rPr>
                        <a:t>20%</a:t>
                      </a:r>
                    </a:p>
                  </a:txBody>
                  <a:tcPr anchor="ctr"/>
                </a:tc>
                <a:tc>
                  <a:txBody>
                    <a:bodyPr/>
                    <a:lstStyle/>
                    <a:p>
                      <a:pPr marL="0" marR="0" lvl="0" indent="0" algn="r" defTabSz="914400" rtl="0" eaLnBrk="1" fontAlgn="ctr" latinLnBrk="0" hangingPunct="1">
                        <a:lnSpc>
                          <a:spcPct val="100000"/>
                        </a:lnSpc>
                        <a:spcBef>
                          <a:spcPts val="0"/>
                        </a:spcBef>
                        <a:spcAft>
                          <a:spcPts val="0"/>
                        </a:spcAft>
                        <a:buClrTx/>
                        <a:buSzTx/>
                        <a:buFontTx/>
                        <a:buNone/>
                        <a:tabLst/>
                        <a:defRPr/>
                      </a:pPr>
                      <a:r>
                        <a:rPr kumimoji="0" lang="es-CO" sz="2000" b="0" i="0" u="none" strike="noStrike" kern="1200" cap="none" spc="0" normalizeH="0" baseline="0" dirty="0">
                          <a:ln>
                            <a:noFill/>
                          </a:ln>
                          <a:solidFill>
                            <a:prstClr val="black"/>
                          </a:solidFill>
                          <a:effectLst/>
                          <a:uLnTx/>
                          <a:uFillTx/>
                          <a:latin typeface="Calibri"/>
                          <a:ea typeface="+mn-ea"/>
                          <a:cs typeface="+mn-cs"/>
                        </a:rPr>
                        <a:t> $85.515.268.233 </a:t>
                      </a:r>
                    </a:p>
                  </a:txBody>
                  <a:tcPr marL="9525" marR="9525" marT="9525" marB="0" anchor="b"/>
                </a:tc>
                <a:extLst>
                  <a:ext uri="{0D108BD9-81ED-4DB2-BD59-A6C34878D82A}">
                    <a16:rowId xmlns:a16="http://schemas.microsoft.com/office/drawing/2014/main" val="2136361140"/>
                  </a:ext>
                </a:extLst>
              </a:tr>
              <a:tr h="444809">
                <a:tc>
                  <a:txBody>
                    <a:bodyPr/>
                    <a:lstStyle/>
                    <a:p>
                      <a:pPr algn="ctr"/>
                      <a:r>
                        <a:rPr lang="es-ES" sz="2000" kern="1200" dirty="0">
                          <a:solidFill>
                            <a:schemeClr val="dk1"/>
                          </a:solidFill>
                          <a:latin typeface="+mn-lt"/>
                          <a:ea typeface="+mn-ea"/>
                          <a:cs typeface="+mn-cs"/>
                        </a:rPr>
                        <a:t>2021</a:t>
                      </a:r>
                      <a:endParaRPr lang="es-CO" sz="2000" kern="1200" dirty="0">
                        <a:solidFill>
                          <a:schemeClr val="dk1"/>
                        </a:solidFill>
                        <a:latin typeface="+mn-lt"/>
                        <a:ea typeface="+mn-ea"/>
                        <a:cs typeface="+mn-cs"/>
                      </a:endParaRPr>
                    </a:p>
                  </a:txBody>
                  <a:tcPr anchor="ct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kumimoji="0" lang="es-ES" sz="2000" b="0" i="0" u="none" strike="noStrike" kern="1200" cap="none" spc="0" normalizeH="0" baseline="0" dirty="0">
                          <a:ln>
                            <a:noFill/>
                          </a:ln>
                          <a:solidFill>
                            <a:prstClr val="black"/>
                          </a:solidFill>
                          <a:effectLst/>
                          <a:uLnTx/>
                          <a:uFillTx/>
                          <a:latin typeface="Calibri"/>
                          <a:ea typeface="+mn-ea"/>
                          <a:cs typeface="+mn-cs"/>
                        </a:rPr>
                        <a:t>170.670</a:t>
                      </a:r>
                      <a:endParaRPr kumimoji="0" lang="es-CO" sz="2000" b="0" i="0" u="none" strike="noStrike" kern="1200" cap="none" spc="0" normalizeH="0" baseline="0" dirty="0">
                        <a:ln>
                          <a:noFill/>
                        </a:ln>
                        <a:solidFill>
                          <a:prstClr val="black"/>
                        </a:solidFill>
                        <a:effectLst/>
                        <a:uLnTx/>
                        <a:uFillTx/>
                        <a:latin typeface="Calibri"/>
                        <a:ea typeface="+mn-ea"/>
                        <a:cs typeface="+mn-cs"/>
                      </a:endParaRPr>
                    </a:p>
                  </a:txBody>
                  <a:tcPr anchor="ct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kumimoji="0" lang="es-CO" sz="2000" b="0" i="0" u="none" strike="noStrike" kern="1200" cap="none" spc="0" normalizeH="0" baseline="0" noProof="0" dirty="0">
                          <a:ln>
                            <a:noFill/>
                          </a:ln>
                          <a:solidFill>
                            <a:prstClr val="black"/>
                          </a:solidFill>
                          <a:effectLst/>
                          <a:uLnTx/>
                          <a:uFillTx/>
                          <a:latin typeface="Calibri"/>
                          <a:ea typeface="+mn-ea"/>
                          <a:cs typeface="+mn-cs"/>
                        </a:rPr>
                        <a:t>20%</a:t>
                      </a:r>
                    </a:p>
                  </a:txBody>
                  <a:tcPr anchor="ctr"/>
                </a:tc>
                <a:tc>
                  <a:txBody>
                    <a:bodyPr/>
                    <a:lstStyle/>
                    <a:p>
                      <a:pPr marL="0" marR="0" lvl="0" indent="0" algn="r" defTabSz="914400" rtl="0" eaLnBrk="1" fontAlgn="ctr" latinLnBrk="0" hangingPunct="1">
                        <a:lnSpc>
                          <a:spcPct val="100000"/>
                        </a:lnSpc>
                        <a:spcBef>
                          <a:spcPts val="0"/>
                        </a:spcBef>
                        <a:spcAft>
                          <a:spcPts val="0"/>
                        </a:spcAft>
                        <a:buClrTx/>
                        <a:buSzTx/>
                        <a:buFontTx/>
                        <a:buNone/>
                        <a:tabLst/>
                        <a:defRPr/>
                      </a:pPr>
                      <a:r>
                        <a:rPr kumimoji="0" lang="es-CO" sz="2000" b="0" i="0" u="none" strike="noStrike" kern="1200" cap="none" spc="0" normalizeH="0" baseline="0" dirty="0">
                          <a:ln>
                            <a:noFill/>
                          </a:ln>
                          <a:solidFill>
                            <a:prstClr val="black"/>
                          </a:solidFill>
                          <a:effectLst/>
                          <a:uLnTx/>
                          <a:uFillTx/>
                          <a:latin typeface="Calibri"/>
                          <a:ea typeface="+mn-ea"/>
                          <a:cs typeface="+mn-cs"/>
                        </a:rPr>
                        <a:t> $78.038.883.770 </a:t>
                      </a:r>
                    </a:p>
                  </a:txBody>
                  <a:tcPr marL="9525" marR="9525" marT="9525" marB="0" anchor="b"/>
                </a:tc>
                <a:extLst>
                  <a:ext uri="{0D108BD9-81ED-4DB2-BD59-A6C34878D82A}">
                    <a16:rowId xmlns:a16="http://schemas.microsoft.com/office/drawing/2014/main" val="2825697361"/>
                  </a:ext>
                </a:extLst>
              </a:tr>
              <a:tr h="444809">
                <a:tc gridSpan="3">
                  <a:txBody>
                    <a:bodyPr/>
                    <a:lstStyle/>
                    <a:p>
                      <a:pPr algn="r"/>
                      <a:r>
                        <a:rPr lang="es-CO" sz="2000" b="1" dirty="0">
                          <a:latin typeface="+mn-lt"/>
                        </a:rPr>
                        <a:t>Total</a:t>
                      </a:r>
                      <a:endParaRPr lang="es-CO" sz="2000" b="1" dirty="0">
                        <a:solidFill>
                          <a:schemeClr val="bg1"/>
                        </a:solidFill>
                        <a:latin typeface="+mn-lt"/>
                      </a:endParaRPr>
                    </a:p>
                  </a:txBody>
                  <a:tcPr anchor="ctr"/>
                </a:tc>
                <a:tc hMerge="1">
                  <a:txBody>
                    <a:bodyPr/>
                    <a:lstStyle/>
                    <a:p>
                      <a:endParaRPr lang="es-CO" dirty="0"/>
                    </a:p>
                  </a:txBody>
                  <a:tcPr/>
                </a:tc>
                <a:tc hMerge="1">
                  <a:txBody>
                    <a:bodyPr/>
                    <a:lstStyle/>
                    <a:p>
                      <a:endParaRPr lang="es-CO" dirty="0"/>
                    </a:p>
                  </a:txBody>
                  <a:tcPr/>
                </a:tc>
                <a:tc>
                  <a:txBody>
                    <a:bodyPr/>
                    <a:lstStyle/>
                    <a:p>
                      <a:pPr marL="0" marR="0" lvl="0" indent="0" algn="r" defTabSz="914400" rtl="0" eaLnBrk="1" fontAlgn="ctr" latinLnBrk="0" hangingPunct="1">
                        <a:lnSpc>
                          <a:spcPct val="100000"/>
                        </a:lnSpc>
                        <a:spcBef>
                          <a:spcPts val="0"/>
                        </a:spcBef>
                        <a:spcAft>
                          <a:spcPts val="0"/>
                        </a:spcAft>
                        <a:buClrTx/>
                        <a:buSzTx/>
                        <a:buFontTx/>
                        <a:buNone/>
                        <a:tabLst/>
                        <a:defRPr/>
                      </a:pPr>
                      <a:r>
                        <a:rPr kumimoji="0" lang="es-CO" sz="2000" b="1" i="0" u="none" strike="noStrike" kern="1200" cap="none" spc="0" normalizeH="0" baseline="0" dirty="0">
                          <a:ln>
                            <a:noFill/>
                          </a:ln>
                          <a:solidFill>
                            <a:prstClr val="black"/>
                          </a:solidFill>
                          <a:effectLst/>
                          <a:uLnTx/>
                          <a:uFillTx/>
                          <a:latin typeface="Calibri"/>
                          <a:ea typeface="+mn-ea"/>
                          <a:cs typeface="+mn-cs"/>
                        </a:rPr>
                        <a:t>$ 318.461.083.067</a:t>
                      </a:r>
                    </a:p>
                  </a:txBody>
                  <a:tcPr marL="9525" marR="9525" marT="9525" marB="0" anchor="b"/>
                </a:tc>
                <a:extLst>
                  <a:ext uri="{0D108BD9-81ED-4DB2-BD59-A6C34878D82A}">
                    <a16:rowId xmlns:a16="http://schemas.microsoft.com/office/drawing/2014/main" val="10004"/>
                  </a:ext>
                </a:extLst>
              </a:tr>
            </a:tbl>
          </a:graphicData>
        </a:graphic>
      </p:graphicFrame>
      <p:sp>
        <p:nvSpPr>
          <p:cNvPr id="6" name="5 Rectángulo"/>
          <p:cNvSpPr/>
          <p:nvPr/>
        </p:nvSpPr>
        <p:spPr>
          <a:xfrm>
            <a:off x="2089451" y="5154960"/>
            <a:ext cx="3340704" cy="253916"/>
          </a:xfrm>
          <a:prstGeom prst="rect">
            <a:avLst/>
          </a:prstGeom>
        </p:spPr>
        <p:txBody>
          <a:bodyPr wrap="square">
            <a:spAutoFit/>
          </a:bodyPr>
          <a:lstStyle/>
          <a:p>
            <a:r>
              <a:rPr lang="es-CO" sz="1050" dirty="0"/>
              <a:t>Fuente: OAPF. </a:t>
            </a:r>
          </a:p>
        </p:txBody>
      </p:sp>
      <p:pic>
        <p:nvPicPr>
          <p:cNvPr id="7" name="Imagen 6">
            <a:extLst>
              <a:ext uri="{FF2B5EF4-FFF2-40B4-BE49-F238E27FC236}">
                <a16:creationId xmlns:a16="http://schemas.microsoft.com/office/drawing/2014/main" id="{0DECDDDE-BAE2-4903-84B3-CB45A93EDFD2}"/>
              </a:ext>
            </a:extLst>
          </p:cNvPr>
          <p:cNvPicPr>
            <a:picLocks noChangeAspect="1"/>
          </p:cNvPicPr>
          <p:nvPr/>
        </p:nvPicPr>
        <p:blipFill rotWithShape="1">
          <a:blip r:embed="rId2">
            <a:extLst>
              <a:ext uri="{28A0092B-C50C-407E-A947-70E740481C1C}">
                <a14:useLocalDpi xmlns:a14="http://schemas.microsoft.com/office/drawing/2010/main"/>
              </a:ext>
            </a:extLst>
          </a:blip>
          <a:srcRect/>
          <a:stretch/>
        </p:blipFill>
        <p:spPr>
          <a:xfrm>
            <a:off x="10105433" y="6461078"/>
            <a:ext cx="2086567" cy="396922"/>
          </a:xfrm>
          <a:prstGeom prst="rect">
            <a:avLst/>
          </a:prstGeom>
        </p:spPr>
      </p:pic>
      <p:sp>
        <p:nvSpPr>
          <p:cNvPr id="8" name="CuadroTexto 7"/>
          <p:cNvSpPr txBox="1"/>
          <p:nvPr/>
        </p:nvSpPr>
        <p:spPr>
          <a:xfrm>
            <a:off x="409904" y="265556"/>
            <a:ext cx="1987595" cy="584775"/>
          </a:xfrm>
          <a:prstGeom prst="rect">
            <a:avLst/>
          </a:prstGeom>
          <a:noFill/>
        </p:spPr>
        <p:txBody>
          <a:bodyPr wrap="none" rtlCol="0">
            <a:spAutoFit/>
          </a:bodyPr>
          <a:lstStyle/>
          <a:p>
            <a:r>
              <a:rPr lang="es-ES_tradnl" sz="3200" b="1" dirty="0">
                <a:solidFill>
                  <a:schemeClr val="accent1">
                    <a:lumMod val="75000"/>
                  </a:schemeClr>
                </a:solidFill>
                <a:ea typeface="Verdana" panose="020B0604030504040204" pitchFamily="34" charset="0"/>
                <a:cs typeface="Verdana" panose="020B0604030504040204" pitchFamily="34" charset="0"/>
              </a:rPr>
              <a:t>RECURSOS</a:t>
            </a:r>
          </a:p>
        </p:txBody>
      </p:sp>
    </p:spTree>
    <p:extLst>
      <p:ext uri="{BB962C8B-B14F-4D97-AF65-F5344CB8AC3E}">
        <p14:creationId xmlns:p14="http://schemas.microsoft.com/office/powerpoint/2010/main" val="427143077"/>
      </p:ext>
    </p:extLst>
  </p:cSld>
  <p:clrMapOvr>
    <a:masterClrMapping/>
  </p:clrMapOvr>
  <p:transition spd="slow">
    <p:push/>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624468" y="1825625"/>
            <a:ext cx="10729332" cy="4628728"/>
          </a:xfrm>
        </p:spPr>
        <p:txBody>
          <a:bodyPr>
            <a:normAutofit lnSpcReduction="10000"/>
          </a:bodyPr>
          <a:lstStyle/>
          <a:p>
            <a:pPr algn="just"/>
            <a:r>
              <a:rPr lang="es-CO" sz="2000" b="1" dirty="0"/>
              <a:t>Artículo 2.3.3.5.2.2.1. Recursos financieros para la atención educativa de personas con discapacidad.</a:t>
            </a:r>
            <a:r>
              <a:rPr lang="es-CO" sz="2000" dirty="0"/>
              <a:t> </a:t>
            </a:r>
            <a:r>
              <a:rPr lang="es-CO" sz="2000" i="1" dirty="0"/>
              <a:t>“ (…) por cada estudiante con discapacidad reportado en el sistema de matrícula SIMAT, se girará un 20% o porcentaje adicional, de conformidad con la disponibilidad presupuestal que haya en cada vigencia, y que por nivel y zona defina anualmente la Nación. </a:t>
            </a:r>
          </a:p>
          <a:p>
            <a:pPr algn="just"/>
            <a:r>
              <a:rPr lang="es-CO" sz="2000" b="1" dirty="0"/>
              <a:t>Artículo 2.3.3.5.2.2.2. Líneas de inversión.</a:t>
            </a:r>
            <a:r>
              <a:rPr lang="es-CO" sz="2000" dirty="0"/>
              <a:t> </a:t>
            </a:r>
            <a:r>
              <a:rPr lang="es-CO" sz="2000" i="1" dirty="0"/>
              <a:t>“(…) con cargo a los recursos del Sistema General de Participaciones más los recursos propios que decidan destinar, implementar las siguientes líneas de inversión a favor de los estudiantes con discapacidad: </a:t>
            </a:r>
          </a:p>
          <a:p>
            <a:pPr algn="just"/>
            <a:r>
              <a:rPr lang="es-CO" sz="2000" i="1" dirty="0"/>
              <a:t>i) creación de empleos temporales de docentes de apoyo pedagógico, viabilizados anualmente por el Ministerio de Educación Nacional, para el acompañamiento a establecimientos educativos y docentes de aula, los cuales quedarán adscritos a las plantas de las respectivas entidades territoriales certificadas; </a:t>
            </a:r>
          </a:p>
          <a:p>
            <a:pPr algn="just"/>
            <a:r>
              <a:rPr lang="es-CO" sz="2000" i="1" dirty="0" err="1"/>
              <a:t>ii</a:t>
            </a:r>
            <a:r>
              <a:rPr lang="es-CO" sz="2000" i="1" dirty="0"/>
              <a:t>) contratación de apoyos que requieran los estudiantes, priorizando intérpretes de la Lengua de señas Colombiana - Español, guías intérpretes, modelos lingüísticos, mediadores y tiflólogos, </a:t>
            </a:r>
          </a:p>
          <a:p>
            <a:pPr algn="just"/>
            <a:r>
              <a:rPr lang="es-CO" sz="2000" i="1" dirty="0"/>
              <a:t> </a:t>
            </a:r>
            <a:r>
              <a:rPr lang="es-CO" sz="2000" i="1" dirty="0" err="1"/>
              <a:t>iii</a:t>
            </a:r>
            <a:r>
              <a:rPr lang="es-CO" sz="2000" i="1" dirty="0"/>
              <a:t>) herramientas técnicas, tecnológicas y didácticas pertinentes de acuerdo a la reglamentación establecida (…)” </a:t>
            </a:r>
          </a:p>
          <a:p>
            <a:pPr algn="just"/>
            <a:endParaRPr lang="es-CO" sz="2000" dirty="0"/>
          </a:p>
        </p:txBody>
      </p:sp>
      <p:sp>
        <p:nvSpPr>
          <p:cNvPr id="4" name="Rectángulo 3">
            <a:extLst>
              <a:ext uri="{FF2B5EF4-FFF2-40B4-BE49-F238E27FC236}">
                <a16:creationId xmlns:a16="http://schemas.microsoft.com/office/drawing/2014/main" id="{9763C6AB-8F55-4288-840F-58746907DCE2}"/>
              </a:ext>
            </a:extLst>
          </p:cNvPr>
          <p:cNvSpPr/>
          <p:nvPr/>
        </p:nvSpPr>
        <p:spPr>
          <a:xfrm>
            <a:off x="0" y="403647"/>
            <a:ext cx="12191999" cy="892552"/>
          </a:xfrm>
          <a:prstGeom prst="rect">
            <a:avLst/>
          </a:prstGeom>
          <a:solidFill>
            <a:schemeClr val="accent1"/>
          </a:solidFill>
        </p:spPr>
        <p:txBody>
          <a:bodyPr wrap="square">
            <a:spAutoFit/>
          </a:bodyPr>
          <a:lstStyle/>
          <a:p>
            <a:pPr algn="ctr"/>
            <a:r>
              <a:rPr lang="es-CO" sz="3200" b="1" dirty="0">
                <a:solidFill>
                  <a:schemeClr val="bg1"/>
                </a:solidFill>
              </a:rPr>
              <a:t>Decreto 1421 de 2017</a:t>
            </a:r>
            <a:br>
              <a:rPr lang="es-CO" sz="3200" dirty="0">
                <a:solidFill>
                  <a:schemeClr val="bg1"/>
                </a:solidFill>
              </a:rPr>
            </a:br>
            <a:r>
              <a:rPr lang="es-CO" sz="2000" i="1" dirty="0">
                <a:solidFill>
                  <a:schemeClr val="bg1"/>
                </a:solidFill>
              </a:rPr>
              <a:t>Por el cual se reglamenta en el marco de la educación inclusiva la atención educativa a la población con discapacidad</a:t>
            </a:r>
            <a:endParaRPr lang="es-CO" sz="3200" dirty="0">
              <a:solidFill>
                <a:schemeClr val="bg1"/>
              </a:solidFill>
            </a:endParaRPr>
          </a:p>
        </p:txBody>
      </p:sp>
    </p:spTree>
    <p:extLst>
      <p:ext uri="{BB962C8B-B14F-4D97-AF65-F5344CB8AC3E}">
        <p14:creationId xmlns:p14="http://schemas.microsoft.com/office/powerpoint/2010/main" val="68940879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a:extLst>
              <a:ext uri="{FF2B5EF4-FFF2-40B4-BE49-F238E27FC236}">
                <a16:creationId xmlns:a16="http://schemas.microsoft.com/office/drawing/2014/main" id="{EC700C3C-0BF3-5544-9382-A5B9BB82E3A1}"/>
              </a:ext>
            </a:extLst>
          </p:cNvPr>
          <p:cNvSpPr txBox="1"/>
          <p:nvPr/>
        </p:nvSpPr>
        <p:spPr>
          <a:xfrm>
            <a:off x="200603" y="555827"/>
            <a:ext cx="1653203" cy="1446550"/>
          </a:xfrm>
          <a:prstGeom prst="rect">
            <a:avLst/>
          </a:prstGeom>
          <a:noFill/>
        </p:spPr>
        <p:txBody>
          <a:bodyPr wrap="square" rtlCol="0">
            <a:spAutoFit/>
          </a:bodyPr>
          <a:lstStyle/>
          <a:p>
            <a:r>
              <a:rPr lang="es-CO" sz="8800" b="1" dirty="0">
                <a:solidFill>
                  <a:srgbClr val="3F65AA"/>
                </a:solidFill>
                <a:latin typeface="Arial" panose="020B0604020202020204" pitchFamily="34" charset="0"/>
                <a:cs typeface="Arial" panose="020B0604020202020204" pitchFamily="34" charset="0"/>
              </a:rPr>
              <a:t>2.</a:t>
            </a:r>
          </a:p>
        </p:txBody>
      </p:sp>
      <p:sp>
        <p:nvSpPr>
          <p:cNvPr id="27" name="Rectángulo 26">
            <a:extLst>
              <a:ext uri="{FF2B5EF4-FFF2-40B4-BE49-F238E27FC236}">
                <a16:creationId xmlns:a16="http://schemas.microsoft.com/office/drawing/2014/main" id="{1EFE5F46-1483-6E42-AFD1-2C024A1BE0EE}"/>
              </a:ext>
            </a:extLst>
          </p:cNvPr>
          <p:cNvSpPr/>
          <p:nvPr/>
        </p:nvSpPr>
        <p:spPr>
          <a:xfrm>
            <a:off x="5543106" y="-7088"/>
            <a:ext cx="6648894" cy="6865088"/>
          </a:xfrm>
          <a:prstGeom prst="rect">
            <a:avLst/>
          </a:prstGeom>
          <a:solidFill>
            <a:srgbClr val="3F65A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CO" dirty="0">
              <a:latin typeface="Arial" panose="020B0604020202020204" pitchFamily="34" charset="0"/>
            </a:endParaRPr>
          </a:p>
        </p:txBody>
      </p:sp>
      <p:sp>
        <p:nvSpPr>
          <p:cNvPr id="26" name="CuadroTexto 25">
            <a:extLst>
              <a:ext uri="{FF2B5EF4-FFF2-40B4-BE49-F238E27FC236}">
                <a16:creationId xmlns:a16="http://schemas.microsoft.com/office/drawing/2014/main" id="{D4211EAE-0013-F941-8237-E6E2EB02C1EB}"/>
              </a:ext>
            </a:extLst>
          </p:cNvPr>
          <p:cNvSpPr txBox="1"/>
          <p:nvPr/>
        </p:nvSpPr>
        <p:spPr>
          <a:xfrm>
            <a:off x="924114" y="1094233"/>
            <a:ext cx="4338637" cy="5447645"/>
          </a:xfrm>
          <a:prstGeom prst="rect">
            <a:avLst/>
          </a:prstGeom>
          <a:noFill/>
        </p:spPr>
        <p:txBody>
          <a:bodyPr wrap="square" rtlCol="0">
            <a:spAutoFit/>
          </a:bodyPr>
          <a:lstStyle/>
          <a:p>
            <a:pPr algn="r"/>
            <a:r>
              <a:rPr lang="es-CO" sz="4400" dirty="0">
                <a:solidFill>
                  <a:srgbClr val="3F65AA"/>
                </a:solidFill>
                <a:latin typeface="Arial" panose="020B0604020202020204" pitchFamily="34" charset="0"/>
                <a:cs typeface="Arial" panose="020B0604020202020204" pitchFamily="34" charset="0"/>
              </a:rPr>
              <a:t>Recursos adicionales para estudiantes con capacidades y talentos excepcionales.</a:t>
            </a:r>
            <a:endParaRPr lang="es-ES" sz="2800" dirty="0">
              <a:solidFill>
                <a:srgbClr val="3F65AA"/>
              </a:solidFill>
              <a:latin typeface="Arial" panose="020B0604020202020204" pitchFamily="34" charset="0"/>
              <a:cs typeface="Arial" panose="020B0604020202020204" pitchFamily="34" charset="0"/>
            </a:endParaRPr>
          </a:p>
          <a:p>
            <a:pPr algn="r"/>
            <a:endParaRPr lang="es-ES" sz="2800" dirty="0">
              <a:solidFill>
                <a:srgbClr val="3F65AA"/>
              </a:solidFill>
              <a:latin typeface="Arial" panose="020B0604020202020204" pitchFamily="34" charset="0"/>
              <a:cs typeface="Arial" panose="020B0604020202020204" pitchFamily="34" charset="0"/>
            </a:endParaRPr>
          </a:p>
          <a:p>
            <a:pPr algn="r"/>
            <a:r>
              <a:rPr lang="es-ES" sz="2800" dirty="0">
                <a:solidFill>
                  <a:srgbClr val="3F65AA"/>
                </a:solidFill>
                <a:latin typeface="Arial" panose="020B0604020202020204" pitchFamily="34" charset="0"/>
                <a:cs typeface="Arial" panose="020B0604020202020204" pitchFamily="34" charset="0"/>
              </a:rPr>
              <a:t>2.1. Recursos.</a:t>
            </a:r>
          </a:p>
          <a:p>
            <a:pPr algn="r"/>
            <a:r>
              <a:rPr lang="es-ES" sz="2800" dirty="0">
                <a:solidFill>
                  <a:srgbClr val="3F65AA"/>
                </a:solidFill>
                <a:latin typeface="Arial" panose="020B0604020202020204" pitchFamily="34" charset="0"/>
                <a:cs typeface="Arial" panose="020B0604020202020204" pitchFamily="34" charset="0"/>
              </a:rPr>
              <a:t>2.2. Usos</a:t>
            </a:r>
            <a:endParaRPr lang="es-CO" sz="2800" dirty="0">
              <a:solidFill>
                <a:srgbClr val="3F65AA"/>
              </a:solidFill>
              <a:latin typeface="Arial" panose="020B0604020202020204" pitchFamily="34" charset="0"/>
              <a:cs typeface="Arial" panose="020B0604020202020204" pitchFamily="34" charset="0"/>
            </a:endParaRPr>
          </a:p>
        </p:txBody>
      </p:sp>
      <p:cxnSp>
        <p:nvCxnSpPr>
          <p:cNvPr id="32" name="Conector recto 31">
            <a:extLst>
              <a:ext uri="{FF2B5EF4-FFF2-40B4-BE49-F238E27FC236}">
                <a16:creationId xmlns:a16="http://schemas.microsoft.com/office/drawing/2014/main" id="{CF5412A4-136E-ED4F-88A8-0A11FD1F133E}"/>
              </a:ext>
            </a:extLst>
          </p:cNvPr>
          <p:cNvCxnSpPr>
            <a:cxnSpLocks/>
          </p:cNvCxnSpPr>
          <p:nvPr/>
        </p:nvCxnSpPr>
        <p:spPr>
          <a:xfrm flipH="1">
            <a:off x="5536020" y="4525002"/>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8" name="Conector recto 37">
            <a:extLst>
              <a:ext uri="{FF2B5EF4-FFF2-40B4-BE49-F238E27FC236}">
                <a16:creationId xmlns:a16="http://schemas.microsoft.com/office/drawing/2014/main" id="{026FDF06-326F-3D4F-A592-A1FB1667274E}"/>
              </a:ext>
            </a:extLst>
          </p:cNvPr>
          <p:cNvCxnSpPr>
            <a:cxnSpLocks/>
          </p:cNvCxnSpPr>
          <p:nvPr/>
        </p:nvCxnSpPr>
        <p:spPr>
          <a:xfrm flipH="1">
            <a:off x="5536020" y="5141692"/>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40" name="Conector recto 39">
            <a:extLst>
              <a:ext uri="{FF2B5EF4-FFF2-40B4-BE49-F238E27FC236}">
                <a16:creationId xmlns:a16="http://schemas.microsoft.com/office/drawing/2014/main" id="{8D137E97-41CF-6C4E-BBFF-57E74B23789D}"/>
              </a:ext>
            </a:extLst>
          </p:cNvPr>
          <p:cNvCxnSpPr>
            <a:cxnSpLocks/>
          </p:cNvCxnSpPr>
          <p:nvPr/>
        </p:nvCxnSpPr>
        <p:spPr>
          <a:xfrm flipH="1">
            <a:off x="5536020" y="5807998"/>
            <a:ext cx="2204482"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pic>
        <p:nvPicPr>
          <p:cNvPr id="11" name="Picture 3">
            <a:extLst>
              <a:ext uri="{FF2B5EF4-FFF2-40B4-BE49-F238E27FC236}">
                <a16:creationId xmlns:a16="http://schemas.microsoft.com/office/drawing/2014/main" id="{C013875D-AFAF-450C-AB28-FE1CF22F123B}"/>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713284" y="115565"/>
            <a:ext cx="6308538" cy="42867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62586444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0" y="1167238"/>
            <a:ext cx="12191999" cy="1041389"/>
          </a:xfrm>
          <a:solidFill>
            <a:schemeClr val="accent1"/>
          </a:solidFill>
        </p:spPr>
        <p:txBody>
          <a:bodyPr>
            <a:normAutofit fontScale="90000"/>
          </a:bodyPr>
          <a:lstStyle/>
          <a:p>
            <a:pPr algn="ctr"/>
            <a:r>
              <a:rPr lang="es-CO" sz="4000" b="1" dirty="0">
                <a:solidFill>
                  <a:schemeClr val="bg1"/>
                </a:solidFill>
                <a:latin typeface="+mn-lt"/>
                <a:cs typeface="Arial" pitchFamily="34" charset="0"/>
              </a:rPr>
              <a:t>Inversión estudiantes con capacidades y talentos excepcionales 2018 </a:t>
            </a:r>
            <a:r>
              <a:rPr lang="mr-IN" sz="4000" b="1" dirty="0">
                <a:solidFill>
                  <a:schemeClr val="bg1"/>
                </a:solidFill>
                <a:latin typeface="+mn-lt"/>
                <a:cs typeface="Arial" pitchFamily="34" charset="0"/>
              </a:rPr>
              <a:t>–</a:t>
            </a:r>
            <a:r>
              <a:rPr lang="es-CO" sz="4000" b="1" dirty="0">
                <a:solidFill>
                  <a:schemeClr val="bg1"/>
                </a:solidFill>
                <a:latin typeface="+mn-lt"/>
                <a:cs typeface="Arial" pitchFamily="34" charset="0"/>
              </a:rPr>
              <a:t> 2021 SGP</a:t>
            </a:r>
          </a:p>
        </p:txBody>
      </p:sp>
      <p:graphicFrame>
        <p:nvGraphicFramePr>
          <p:cNvPr id="5" name="4 Marcador de contenido"/>
          <p:cNvGraphicFramePr>
            <a:graphicFrameLocks noGrp="1"/>
          </p:cNvGraphicFramePr>
          <p:nvPr>
            <p:ph sz="half" idx="1"/>
          </p:nvPr>
        </p:nvGraphicFramePr>
        <p:xfrm>
          <a:off x="2245568" y="2785254"/>
          <a:ext cx="7700861" cy="2372424"/>
        </p:xfrm>
        <a:graphic>
          <a:graphicData uri="http://schemas.openxmlformats.org/drawingml/2006/table">
            <a:tbl>
              <a:tblPr firstRow="1" bandRow="1">
                <a:tableStyleId>{00A15C55-8517-42AA-B614-E9B94910E393}</a:tableStyleId>
              </a:tblPr>
              <a:tblGrid>
                <a:gridCol w="1388323">
                  <a:extLst>
                    <a:ext uri="{9D8B030D-6E8A-4147-A177-3AD203B41FA5}">
                      <a16:colId xmlns:a16="http://schemas.microsoft.com/office/drawing/2014/main" val="20000"/>
                    </a:ext>
                  </a:extLst>
                </a:gridCol>
                <a:gridCol w="2266977">
                  <a:extLst>
                    <a:ext uri="{9D8B030D-6E8A-4147-A177-3AD203B41FA5}">
                      <a16:colId xmlns:a16="http://schemas.microsoft.com/office/drawing/2014/main" val="20001"/>
                    </a:ext>
                  </a:extLst>
                </a:gridCol>
                <a:gridCol w="2015400">
                  <a:extLst>
                    <a:ext uri="{9D8B030D-6E8A-4147-A177-3AD203B41FA5}">
                      <a16:colId xmlns:a16="http://schemas.microsoft.com/office/drawing/2014/main" val="20002"/>
                    </a:ext>
                  </a:extLst>
                </a:gridCol>
                <a:gridCol w="2030161">
                  <a:extLst>
                    <a:ext uri="{9D8B030D-6E8A-4147-A177-3AD203B41FA5}">
                      <a16:colId xmlns:a16="http://schemas.microsoft.com/office/drawing/2014/main" val="20003"/>
                    </a:ext>
                  </a:extLst>
                </a:gridCol>
              </a:tblGrid>
              <a:tr h="624904">
                <a:tc>
                  <a:txBody>
                    <a:bodyPr/>
                    <a:lstStyle/>
                    <a:p>
                      <a:pPr algn="ctr"/>
                      <a:r>
                        <a:rPr lang="es-CO" sz="1600" dirty="0"/>
                        <a:t>AÑO</a:t>
                      </a:r>
                    </a:p>
                  </a:txBody>
                  <a:tcPr anchor="ctr">
                    <a:solidFill>
                      <a:schemeClr val="accent1"/>
                    </a:solidFill>
                  </a:tcPr>
                </a:tc>
                <a:tc>
                  <a:txBody>
                    <a:bodyPr/>
                    <a:lstStyle/>
                    <a:p>
                      <a:pPr algn="ctr"/>
                      <a:r>
                        <a:rPr lang="es-CO" sz="1600" dirty="0"/>
                        <a:t>ESTUDIANTES CON DISCAPACIDAD</a:t>
                      </a:r>
                    </a:p>
                  </a:txBody>
                  <a:tcPr anchor="ctr">
                    <a:solidFill>
                      <a:schemeClr val="accent1"/>
                    </a:solidFill>
                  </a:tcPr>
                </a:tc>
                <a:tc>
                  <a:txBody>
                    <a:bodyPr/>
                    <a:lstStyle/>
                    <a:p>
                      <a:pPr algn="ctr"/>
                      <a:r>
                        <a:rPr lang="es-CO" sz="1600" dirty="0"/>
                        <a:t>%</a:t>
                      </a:r>
                      <a:r>
                        <a:rPr lang="es-CO" sz="1600" baseline="0" dirty="0"/>
                        <a:t> ADICIONAL A LA TIPOLOGÍA</a:t>
                      </a:r>
                      <a:endParaRPr lang="es-CO" sz="1600" dirty="0"/>
                    </a:p>
                  </a:txBody>
                  <a:tcPr anchor="ctr">
                    <a:solidFill>
                      <a:schemeClr val="accent1"/>
                    </a:solidFill>
                  </a:tcPr>
                </a:tc>
                <a:tc>
                  <a:txBody>
                    <a:bodyPr/>
                    <a:lstStyle/>
                    <a:p>
                      <a:pPr algn="ctr"/>
                      <a:r>
                        <a:rPr lang="es-CO" sz="1600" dirty="0"/>
                        <a:t>TOTAL</a:t>
                      </a:r>
                    </a:p>
                  </a:txBody>
                  <a:tcPr anchor="ctr">
                    <a:solidFill>
                      <a:schemeClr val="accent1"/>
                    </a:solidFill>
                  </a:tcPr>
                </a:tc>
                <a:extLst>
                  <a:ext uri="{0D108BD9-81ED-4DB2-BD59-A6C34878D82A}">
                    <a16:rowId xmlns:a16="http://schemas.microsoft.com/office/drawing/2014/main" val="10000"/>
                  </a:ext>
                </a:extLst>
              </a:tr>
              <a:tr h="370840">
                <a:tc>
                  <a:txBody>
                    <a:bodyPr/>
                    <a:lstStyle/>
                    <a:p>
                      <a:pPr algn="ctr"/>
                      <a:r>
                        <a:rPr lang="es-CO" sz="1600" dirty="0">
                          <a:latin typeface="+mn-lt"/>
                        </a:rPr>
                        <a:t>2018</a:t>
                      </a:r>
                    </a:p>
                  </a:txBody>
                  <a:tcP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endParaRPr lang="es-CO" sz="1600" kern="1200" dirty="0">
                        <a:solidFill>
                          <a:schemeClr val="dk1"/>
                        </a:solidFill>
                        <a:latin typeface="+mn-lt"/>
                        <a:ea typeface="+mn-ea"/>
                        <a:cs typeface="+mn-cs"/>
                      </a:endParaRPr>
                    </a:p>
                  </a:txBody>
                  <a:tcPr marL="9525" marR="9525" marT="9525" marB="0" anchor="b"/>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lang="es-CO" sz="1600" kern="1200" dirty="0">
                          <a:solidFill>
                            <a:schemeClr val="dk1"/>
                          </a:solidFill>
                          <a:latin typeface="+mn-lt"/>
                          <a:ea typeface="+mn-ea"/>
                          <a:cs typeface="+mn-cs"/>
                        </a:rPr>
                        <a:t>20%</a:t>
                      </a:r>
                    </a:p>
                  </a:txBody>
                  <a:tcPr/>
                </a:tc>
                <a:tc>
                  <a:txBody>
                    <a:bodyPr/>
                    <a:lstStyle/>
                    <a:p>
                      <a:pPr algn="r" fontAlgn="b"/>
                      <a:r>
                        <a:rPr lang="es-CO" sz="1600" kern="1200" dirty="0">
                          <a:solidFill>
                            <a:schemeClr val="dk1"/>
                          </a:solidFill>
                          <a:latin typeface="+mn-lt"/>
                          <a:ea typeface="+mn-ea"/>
                          <a:cs typeface="+mn-cs"/>
                        </a:rPr>
                        <a:t>$5.010.477.985 </a:t>
                      </a:r>
                    </a:p>
                  </a:txBody>
                  <a:tcPr marL="9525" marR="9525" marT="9525" marB="0" anchor="b"/>
                </a:tc>
                <a:extLst>
                  <a:ext uri="{0D108BD9-81ED-4DB2-BD59-A6C34878D82A}">
                    <a16:rowId xmlns:a16="http://schemas.microsoft.com/office/drawing/2014/main" val="984674487"/>
                  </a:ext>
                </a:extLst>
              </a:tr>
              <a:tr h="370840">
                <a:tc>
                  <a:txBody>
                    <a:bodyPr/>
                    <a:lstStyle/>
                    <a:p>
                      <a:pPr algn="ctr"/>
                      <a:r>
                        <a:rPr lang="es-ES" sz="1600" dirty="0">
                          <a:latin typeface="+mn-lt"/>
                        </a:rPr>
                        <a:t>2019</a:t>
                      </a:r>
                      <a:endParaRPr lang="es-CO" sz="1600" dirty="0">
                        <a:latin typeface="+mn-lt"/>
                      </a:endParaRPr>
                    </a:p>
                  </a:txBody>
                  <a:tcPr/>
                </a:tc>
                <a:tc>
                  <a:txBody>
                    <a:bodyPr/>
                    <a:lstStyle/>
                    <a:p>
                      <a:pPr algn="ctr" fontAlgn="ctr"/>
                      <a:r>
                        <a:rPr lang="es-CO" sz="1600" kern="1200" dirty="0">
                          <a:solidFill>
                            <a:schemeClr val="dk1"/>
                          </a:solidFill>
                          <a:latin typeface="+mn-lt"/>
                          <a:ea typeface="+mn-ea"/>
                          <a:cs typeface="+mn-cs"/>
                        </a:rPr>
                        <a:t>11.009</a:t>
                      </a:r>
                    </a:p>
                  </a:txBody>
                  <a:tcPr marL="9525" marR="9525" marT="9525" marB="0" anchor="ct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lang="es-CO" sz="1600" kern="1200" noProof="0" dirty="0">
                          <a:solidFill>
                            <a:schemeClr val="dk1"/>
                          </a:solidFill>
                          <a:latin typeface="+mn-lt"/>
                          <a:ea typeface="+mn-ea"/>
                          <a:cs typeface="+mn-cs"/>
                        </a:rPr>
                        <a:t>20%</a:t>
                      </a:r>
                    </a:p>
                  </a:txBody>
                  <a:tcPr/>
                </a:tc>
                <a:tc>
                  <a:txBody>
                    <a:bodyPr/>
                    <a:lstStyle/>
                    <a:p>
                      <a:pPr algn="r" fontAlgn="b"/>
                      <a:r>
                        <a:rPr lang="es-CO" sz="1600" kern="1200" dirty="0">
                          <a:solidFill>
                            <a:schemeClr val="dk1"/>
                          </a:solidFill>
                          <a:latin typeface="+mn-lt"/>
                          <a:ea typeface="+mn-ea"/>
                          <a:cs typeface="+mn-cs"/>
                        </a:rPr>
                        <a:t> $5.214.016.803 </a:t>
                      </a:r>
                    </a:p>
                  </a:txBody>
                  <a:tcPr marL="9525" marR="9525" marT="9525" marB="0" anchor="b"/>
                </a:tc>
                <a:extLst>
                  <a:ext uri="{0D108BD9-81ED-4DB2-BD59-A6C34878D82A}">
                    <a16:rowId xmlns:a16="http://schemas.microsoft.com/office/drawing/2014/main" val="195392489"/>
                  </a:ext>
                </a:extLst>
              </a:tr>
              <a:tr h="0">
                <a:tc>
                  <a:txBody>
                    <a:bodyPr/>
                    <a:lstStyle/>
                    <a:p>
                      <a:pPr marL="0" algn="ctr" defTabSz="457200" rtl="0" eaLnBrk="1" latinLnBrk="0" hangingPunct="1"/>
                      <a:r>
                        <a:rPr lang="es-ES" sz="1600" kern="1200" dirty="0">
                          <a:solidFill>
                            <a:schemeClr val="dk1"/>
                          </a:solidFill>
                          <a:latin typeface="+mn-lt"/>
                          <a:ea typeface="+mn-ea"/>
                          <a:cs typeface="+mn-cs"/>
                        </a:rPr>
                        <a:t>2020</a:t>
                      </a:r>
                      <a:endParaRPr lang="es-CO" sz="1600" kern="1200" dirty="0">
                        <a:solidFill>
                          <a:schemeClr val="dk1"/>
                        </a:solidFill>
                        <a:latin typeface="+mn-lt"/>
                        <a:ea typeface="+mn-ea"/>
                        <a:cs typeface="+mn-cs"/>
                      </a:endParaRPr>
                    </a:p>
                  </a:txBody>
                  <a:tcPr anchor="ctr"/>
                </a:tc>
                <a:tc>
                  <a:txBody>
                    <a:bodyPr/>
                    <a:lstStyle/>
                    <a:p>
                      <a:pPr algn="ctr" fontAlgn="ctr"/>
                      <a:r>
                        <a:rPr lang="es-CO" sz="1600" kern="1200" dirty="0">
                          <a:solidFill>
                            <a:schemeClr val="dk1"/>
                          </a:solidFill>
                          <a:latin typeface="+mn-lt"/>
                          <a:ea typeface="+mn-ea"/>
                          <a:cs typeface="+mn-cs"/>
                        </a:rPr>
                        <a:t>10.489</a:t>
                      </a:r>
                    </a:p>
                  </a:txBody>
                  <a:tcPr marL="9525" marR="9525" marT="9525" marB="0" anchor="ct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lang="es-CO" sz="1600" kern="1200" noProof="0" dirty="0">
                          <a:solidFill>
                            <a:schemeClr val="dk1"/>
                          </a:solidFill>
                          <a:latin typeface="+mn-lt"/>
                          <a:ea typeface="+mn-ea"/>
                          <a:cs typeface="+mn-cs"/>
                        </a:rPr>
                        <a:t>20%</a:t>
                      </a:r>
                    </a:p>
                  </a:txBody>
                  <a:tcPr anchor="ctr"/>
                </a:tc>
                <a:tc>
                  <a:txBody>
                    <a:bodyPr/>
                    <a:lstStyle/>
                    <a:p>
                      <a:pPr algn="r" fontAlgn="b"/>
                      <a:r>
                        <a:rPr lang="es-CO" sz="1600" kern="1200" dirty="0">
                          <a:solidFill>
                            <a:schemeClr val="dk1"/>
                          </a:solidFill>
                          <a:latin typeface="+mn-lt"/>
                          <a:ea typeface="+mn-ea"/>
                          <a:cs typeface="+mn-cs"/>
                        </a:rPr>
                        <a:t> $4.986.855.865 </a:t>
                      </a:r>
                    </a:p>
                  </a:txBody>
                  <a:tcPr marL="9525" marR="9525" marT="9525" marB="0" anchor="b"/>
                </a:tc>
                <a:extLst>
                  <a:ext uri="{0D108BD9-81ED-4DB2-BD59-A6C34878D82A}">
                    <a16:rowId xmlns:a16="http://schemas.microsoft.com/office/drawing/2014/main" val="2136361140"/>
                  </a:ext>
                </a:extLst>
              </a:tr>
              <a:tr h="0">
                <a:tc>
                  <a:txBody>
                    <a:bodyPr/>
                    <a:lstStyle/>
                    <a:p>
                      <a:pPr algn="ctr"/>
                      <a:r>
                        <a:rPr lang="es-ES" sz="1600" kern="1200" dirty="0">
                          <a:solidFill>
                            <a:schemeClr val="dk1"/>
                          </a:solidFill>
                          <a:latin typeface="+mn-lt"/>
                          <a:ea typeface="+mn-ea"/>
                          <a:cs typeface="+mn-cs"/>
                        </a:rPr>
                        <a:t>2021</a:t>
                      </a:r>
                      <a:endParaRPr lang="es-CO" sz="1600" kern="1200" dirty="0">
                        <a:solidFill>
                          <a:schemeClr val="dk1"/>
                        </a:solidFill>
                        <a:latin typeface="+mn-lt"/>
                        <a:ea typeface="+mn-ea"/>
                        <a:cs typeface="+mn-cs"/>
                      </a:endParaRPr>
                    </a:p>
                  </a:txBody>
                  <a:tcPr anchor="ctr"/>
                </a:tc>
                <a:tc>
                  <a:txBody>
                    <a:bodyPr/>
                    <a:lstStyle/>
                    <a:p>
                      <a:pPr algn="ctr" fontAlgn="ctr"/>
                      <a:r>
                        <a:rPr lang="es-CO" sz="1600" kern="1200" dirty="0">
                          <a:solidFill>
                            <a:schemeClr val="dk1"/>
                          </a:solidFill>
                          <a:latin typeface="+mn-lt"/>
                          <a:ea typeface="+mn-ea"/>
                          <a:cs typeface="+mn-cs"/>
                        </a:rPr>
                        <a:t>14.651</a:t>
                      </a:r>
                    </a:p>
                  </a:txBody>
                  <a:tcPr marL="9525" marR="9525" marT="9525" marB="0" anchor="ct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lang="es-CO" sz="1600" kern="1200" noProof="0" dirty="0">
                          <a:solidFill>
                            <a:schemeClr val="dk1"/>
                          </a:solidFill>
                          <a:latin typeface="+mn-lt"/>
                          <a:ea typeface="+mn-ea"/>
                          <a:cs typeface="+mn-cs"/>
                        </a:rPr>
                        <a:t>20%</a:t>
                      </a:r>
                    </a:p>
                  </a:txBody>
                  <a:tcPr anchor="ctr"/>
                </a:tc>
                <a:tc>
                  <a:txBody>
                    <a:bodyPr/>
                    <a:lstStyle/>
                    <a:p>
                      <a:pPr algn="r" fontAlgn="b"/>
                      <a:r>
                        <a:rPr lang="es-CO" sz="1600" kern="1200" dirty="0">
                          <a:solidFill>
                            <a:schemeClr val="dk1"/>
                          </a:solidFill>
                          <a:latin typeface="+mn-lt"/>
                          <a:ea typeface="+mn-ea"/>
                          <a:cs typeface="+mn-cs"/>
                        </a:rPr>
                        <a:t> $7.115.261.388 </a:t>
                      </a:r>
                    </a:p>
                  </a:txBody>
                  <a:tcPr marL="9525" marR="9525" marT="9525" marB="0" anchor="b"/>
                </a:tc>
                <a:extLst>
                  <a:ext uri="{0D108BD9-81ED-4DB2-BD59-A6C34878D82A}">
                    <a16:rowId xmlns:a16="http://schemas.microsoft.com/office/drawing/2014/main" val="2825697361"/>
                  </a:ext>
                </a:extLst>
              </a:tr>
              <a:tr h="0">
                <a:tc gridSpan="3">
                  <a:txBody>
                    <a:bodyPr/>
                    <a:lstStyle/>
                    <a:p>
                      <a:pPr algn="r"/>
                      <a:r>
                        <a:rPr lang="es-CO" sz="1600" kern="1200" dirty="0">
                          <a:solidFill>
                            <a:schemeClr val="dk1"/>
                          </a:solidFill>
                          <a:latin typeface="+mn-lt"/>
                          <a:ea typeface="+mn-ea"/>
                          <a:cs typeface="+mn-cs"/>
                        </a:rPr>
                        <a:t>Total</a:t>
                      </a:r>
                    </a:p>
                  </a:txBody>
                  <a:tcPr anchor="ctr"/>
                </a:tc>
                <a:tc hMerge="1">
                  <a:txBody>
                    <a:bodyPr/>
                    <a:lstStyle/>
                    <a:p>
                      <a:endParaRPr lang="es-CO" dirty="0"/>
                    </a:p>
                  </a:txBody>
                  <a:tcPr/>
                </a:tc>
                <a:tc hMerge="1">
                  <a:txBody>
                    <a:bodyPr/>
                    <a:lstStyle/>
                    <a:p>
                      <a:endParaRPr lang="es-CO" dirty="0"/>
                    </a:p>
                  </a:txBody>
                  <a:tcPr/>
                </a:tc>
                <a:tc>
                  <a:txBody>
                    <a:bodyPr/>
                    <a:lstStyle/>
                    <a:p>
                      <a:pPr algn="r" fontAlgn="b"/>
                      <a:r>
                        <a:rPr lang="es-CO" sz="1600" b="1" kern="1200" dirty="0">
                          <a:solidFill>
                            <a:schemeClr val="dk1"/>
                          </a:solidFill>
                          <a:latin typeface="+mn-lt"/>
                          <a:ea typeface="+mn-ea"/>
                          <a:cs typeface="+mn-cs"/>
                        </a:rPr>
                        <a:t>$22.326.612.041</a:t>
                      </a:r>
                    </a:p>
                  </a:txBody>
                  <a:tcPr marL="9525" marR="9525" marT="9525" marB="0" anchor="b"/>
                </a:tc>
                <a:extLst>
                  <a:ext uri="{0D108BD9-81ED-4DB2-BD59-A6C34878D82A}">
                    <a16:rowId xmlns:a16="http://schemas.microsoft.com/office/drawing/2014/main" val="10004"/>
                  </a:ext>
                </a:extLst>
              </a:tr>
            </a:tbl>
          </a:graphicData>
        </a:graphic>
      </p:graphicFrame>
      <p:sp>
        <p:nvSpPr>
          <p:cNvPr id="6" name="5 Rectángulo"/>
          <p:cNvSpPr/>
          <p:nvPr/>
        </p:nvSpPr>
        <p:spPr>
          <a:xfrm>
            <a:off x="2245568" y="5175055"/>
            <a:ext cx="3340704" cy="253916"/>
          </a:xfrm>
          <a:prstGeom prst="rect">
            <a:avLst/>
          </a:prstGeom>
        </p:spPr>
        <p:txBody>
          <a:bodyPr wrap="square">
            <a:spAutoFit/>
          </a:bodyPr>
          <a:lstStyle/>
          <a:p>
            <a:r>
              <a:rPr lang="es-CO" sz="1050" dirty="0"/>
              <a:t>Fuente: OAPF. </a:t>
            </a:r>
          </a:p>
        </p:txBody>
      </p:sp>
      <p:pic>
        <p:nvPicPr>
          <p:cNvPr id="7" name="Imagen 6">
            <a:extLst>
              <a:ext uri="{FF2B5EF4-FFF2-40B4-BE49-F238E27FC236}">
                <a16:creationId xmlns:a16="http://schemas.microsoft.com/office/drawing/2014/main" id="{0DECDDDE-BAE2-4903-84B3-CB45A93EDFD2}"/>
              </a:ext>
            </a:extLst>
          </p:cNvPr>
          <p:cNvPicPr>
            <a:picLocks noChangeAspect="1"/>
          </p:cNvPicPr>
          <p:nvPr/>
        </p:nvPicPr>
        <p:blipFill rotWithShape="1">
          <a:blip r:embed="rId2">
            <a:extLst>
              <a:ext uri="{28A0092B-C50C-407E-A947-70E740481C1C}">
                <a14:useLocalDpi xmlns:a14="http://schemas.microsoft.com/office/drawing/2010/main"/>
              </a:ext>
            </a:extLst>
          </a:blip>
          <a:srcRect/>
          <a:stretch/>
        </p:blipFill>
        <p:spPr>
          <a:xfrm>
            <a:off x="10105433" y="6461078"/>
            <a:ext cx="2086567" cy="396922"/>
          </a:xfrm>
          <a:prstGeom prst="rect">
            <a:avLst/>
          </a:prstGeom>
        </p:spPr>
      </p:pic>
      <p:sp>
        <p:nvSpPr>
          <p:cNvPr id="8" name="CuadroTexto 7"/>
          <p:cNvSpPr txBox="1"/>
          <p:nvPr/>
        </p:nvSpPr>
        <p:spPr>
          <a:xfrm>
            <a:off x="409904" y="265556"/>
            <a:ext cx="1987595" cy="584775"/>
          </a:xfrm>
          <a:prstGeom prst="rect">
            <a:avLst/>
          </a:prstGeom>
          <a:noFill/>
        </p:spPr>
        <p:txBody>
          <a:bodyPr wrap="none" rtlCol="0">
            <a:spAutoFit/>
          </a:bodyPr>
          <a:lstStyle/>
          <a:p>
            <a:r>
              <a:rPr lang="es-ES_tradnl" sz="3200" b="1" dirty="0">
                <a:solidFill>
                  <a:schemeClr val="accent1">
                    <a:lumMod val="75000"/>
                  </a:schemeClr>
                </a:solidFill>
                <a:ea typeface="Verdana" panose="020B0604030504040204" pitchFamily="34" charset="0"/>
                <a:cs typeface="Verdana" panose="020B0604030504040204" pitchFamily="34" charset="0"/>
              </a:rPr>
              <a:t>RECURSOS</a:t>
            </a:r>
          </a:p>
        </p:txBody>
      </p:sp>
    </p:spTree>
    <p:extLst>
      <p:ext uri="{BB962C8B-B14F-4D97-AF65-F5344CB8AC3E}">
        <p14:creationId xmlns:p14="http://schemas.microsoft.com/office/powerpoint/2010/main" val="169180257"/>
      </p:ext>
    </p:extLst>
  </p:cSld>
  <p:clrMapOvr>
    <a:masterClrMapping/>
  </p:clrMapOvr>
  <p:transition spd="slow">
    <p:push/>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p:txBody>
          <a:bodyPr>
            <a:normAutofit/>
          </a:bodyPr>
          <a:lstStyle/>
          <a:p>
            <a:pPr algn="just"/>
            <a:r>
              <a:rPr lang="es-ES" sz="2800" dirty="0"/>
              <a:t>Contratación de servicios de apoyo: intérpretes de lengua de señas, educadores especiales, modelos lingüísticos, psicopedagogos, psicólogos, terapeutas del lenguaje, entre otros. </a:t>
            </a:r>
          </a:p>
          <a:p>
            <a:pPr algn="just"/>
            <a:r>
              <a:rPr lang="es-ES" sz="2800" dirty="0"/>
              <a:t>Formación de docentes: en educación inclusiva y en didácticas flexibles. </a:t>
            </a:r>
          </a:p>
          <a:p>
            <a:pPr algn="just"/>
            <a:r>
              <a:rPr lang="es-ES" sz="2800" dirty="0"/>
              <a:t>Dotación con materiales didácticos, equipos educativos, tecnologías de la información y comunicaciones (TIC) especializados para este tipo de población</a:t>
            </a:r>
            <a:endParaRPr lang="es-CO" sz="2800" dirty="0"/>
          </a:p>
        </p:txBody>
      </p:sp>
      <p:sp>
        <p:nvSpPr>
          <p:cNvPr id="4" name="Rectángulo 3">
            <a:extLst>
              <a:ext uri="{FF2B5EF4-FFF2-40B4-BE49-F238E27FC236}">
                <a16:creationId xmlns:a16="http://schemas.microsoft.com/office/drawing/2014/main" id="{9763C6AB-8F55-4288-840F-58746907DCE2}"/>
              </a:ext>
            </a:extLst>
          </p:cNvPr>
          <p:cNvSpPr/>
          <p:nvPr/>
        </p:nvSpPr>
        <p:spPr>
          <a:xfrm>
            <a:off x="0" y="393599"/>
            <a:ext cx="12191999" cy="954107"/>
          </a:xfrm>
          <a:prstGeom prst="rect">
            <a:avLst/>
          </a:prstGeom>
          <a:solidFill>
            <a:schemeClr val="accent1"/>
          </a:solidFill>
        </p:spPr>
        <p:txBody>
          <a:bodyPr wrap="square">
            <a:spAutoFit/>
          </a:bodyPr>
          <a:lstStyle/>
          <a:p>
            <a:pPr algn="ctr"/>
            <a:r>
              <a:rPr lang="es-ES" sz="2800" b="1" dirty="0">
                <a:solidFill>
                  <a:schemeClr val="bg1"/>
                </a:solidFill>
              </a:rPr>
              <a:t>GUÍA PARA LA ADMINISTRACIÓN DE LOS RECURSOS FINANCIEROS DEL SECTOR EDUCATIVO (Agosto 2018)</a:t>
            </a:r>
            <a:endParaRPr lang="es-CO" sz="2800" b="1" dirty="0">
              <a:solidFill>
                <a:schemeClr val="bg1"/>
              </a:solidFill>
            </a:endParaRPr>
          </a:p>
        </p:txBody>
      </p:sp>
    </p:spTree>
    <p:extLst>
      <p:ext uri="{BB962C8B-B14F-4D97-AF65-F5344CB8AC3E}">
        <p14:creationId xmlns:p14="http://schemas.microsoft.com/office/powerpoint/2010/main" val="1232053685"/>
      </p:ext>
    </p:extLst>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o" ma:contentTypeID="0x010100CA65FDE3FD1CDA4FBE0D5A2E7A7EB5E9" ma:contentTypeVersion="15" ma:contentTypeDescription="Crear nuevo documento." ma:contentTypeScope="" ma:versionID="7b7616c4c99ae6f2a04861f1b0c25148">
  <xsd:schema xmlns:xsd="http://www.w3.org/2001/XMLSchema" xmlns:xs="http://www.w3.org/2001/XMLSchema" xmlns:p="http://schemas.microsoft.com/office/2006/metadata/properties" xmlns:ns2="a3fbda17-2513-4755-8cda-8a8184eafa63" xmlns:ns3="6fa18099-9c1f-4650-a0fa-ac750f848284" targetNamespace="http://schemas.microsoft.com/office/2006/metadata/properties" ma:root="true" ma:fieldsID="0be058fd7d385f569d112934ac36a517" ns2:_="" ns3:_="">
    <xsd:import namespace="a3fbda17-2513-4755-8cda-8a8184eafa63"/>
    <xsd:import namespace="6fa18099-9c1f-4650-a0fa-ac750f848284"/>
    <xsd:element name="properties">
      <xsd:complexType>
        <xsd:sequence>
          <xsd:element name="documentManagement">
            <xsd:complexType>
              <xsd:all>
                <xsd:element ref="ns2:MediaServiceMetadata" minOccurs="0"/>
                <xsd:element ref="ns2:MediaServiceFastMetadata" minOccurs="0"/>
                <xsd:element ref="ns2:MediaServiceDateTaken" minOccurs="0"/>
                <xsd:element ref="ns3:SharedWithUsers" minOccurs="0"/>
                <xsd:element ref="ns3:SharedWithDetails" minOccurs="0"/>
                <xsd:element ref="ns2:MediaServiceAutoKeyPoints" minOccurs="0"/>
                <xsd:element ref="ns2:MediaServiceKeyPoints" minOccurs="0"/>
                <xsd:element ref="ns2:MediaServiceAutoTags" minOccurs="0"/>
                <xsd:element ref="ns2:MediaServiceOCR" minOccurs="0"/>
                <xsd:element ref="ns2:MediaServiceGenerationTime" minOccurs="0"/>
                <xsd:element ref="ns2:MediaServiceEventHashCode" minOccurs="0"/>
                <xsd:element ref="ns2:NUMERO" minOccurs="0"/>
                <xsd:element ref="ns2: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a3fbda17-2513-4755-8cda-8a8184eafa63"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KeyPoints" ma:index="13" nillable="true" ma:displayName="MediaServiceAutoKeyPoints" ma:hidden="true" ma:internalName="MediaServiceAutoKeyPoints" ma:readOnly="true">
      <xsd:simpleType>
        <xsd:restriction base="dms:Note"/>
      </xsd:simpleType>
    </xsd:element>
    <xsd:element name="MediaServiceKeyPoints" ma:index="14" nillable="true" ma:displayName="KeyPoints" ma:internalName="MediaServiceKeyPoints" ma:readOnly="true">
      <xsd:simpleType>
        <xsd:restriction base="dms:Note">
          <xsd:maxLength value="255"/>
        </xsd:restriction>
      </xsd:simpleType>
    </xsd:element>
    <xsd:element name="MediaServiceAutoTags" ma:index="15" nillable="true" ma:displayName="Tags" ma:internalName="MediaServiceAutoTags"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NUMERO" ma:index="19" nillable="true" ma:displayName="NUMERO" ma:format="Dropdown" ma:internalName="NUMERO" ma:percentage="FALSE">
      <xsd:simpleType>
        <xsd:restriction base="dms:Number"/>
      </xsd:simpleType>
    </xsd:element>
    <xsd:element name="MediaServiceLocation" ma:index="20"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6fa18099-9c1f-4650-a0fa-ac750f848284" elementFormDefault="qualified">
    <xsd:import namespace="http://schemas.microsoft.com/office/2006/documentManagement/types"/>
    <xsd:import namespace="http://schemas.microsoft.com/office/infopath/2007/PartnerControls"/>
    <xsd:element name="SharedWithUsers" ma:index="11" nillable="true" ma:displayName="Compartido c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2" nillable="true" ma:displayName="Detalles de uso compartido"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Tipo de contenido"/>
        <xsd:element ref="dc:title" minOccurs="0" maxOccurs="1" ma:index="4" ma:displayName="Título"/>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NUMERO xmlns="a3fbda17-2513-4755-8cda-8a8184eafa63" xsi:nil="true"/>
  </documentManagement>
</p:properties>
</file>

<file path=customXml/itemProps1.xml><?xml version="1.0" encoding="utf-8"?>
<ds:datastoreItem xmlns:ds="http://schemas.openxmlformats.org/officeDocument/2006/customXml" ds:itemID="{854613CD-8362-46C7-A5F4-E0D1097D9FE9}"/>
</file>

<file path=customXml/itemProps2.xml><?xml version="1.0" encoding="utf-8"?>
<ds:datastoreItem xmlns:ds="http://schemas.openxmlformats.org/officeDocument/2006/customXml" ds:itemID="{8A2903B6-FA9D-42C8-A68F-64E1038119E9}"/>
</file>

<file path=customXml/itemProps3.xml><?xml version="1.0" encoding="utf-8"?>
<ds:datastoreItem xmlns:ds="http://schemas.openxmlformats.org/officeDocument/2006/customXml" ds:itemID="{C36EA977-91E2-46C5-92DF-E599D35A7930}"/>
</file>

<file path=docProps/app.xml><?xml version="1.0" encoding="utf-8"?>
<Properties xmlns="http://schemas.openxmlformats.org/officeDocument/2006/extended-properties" xmlns:vt="http://schemas.openxmlformats.org/officeDocument/2006/docPropsVTypes">
  <TotalTime>1829</TotalTime>
  <Words>1990</Words>
  <Application>Microsoft Office PowerPoint</Application>
  <PresentationFormat>Panorámica</PresentationFormat>
  <Paragraphs>257</Paragraphs>
  <Slides>21</Slides>
  <Notes>5</Notes>
  <HiddenSlides>0</HiddenSlides>
  <MMClips>0</MMClips>
  <ScaleCrop>false</ScaleCrop>
  <HeadingPairs>
    <vt:vector size="6" baseType="variant">
      <vt:variant>
        <vt:lpstr>Fuentes usadas</vt:lpstr>
      </vt:variant>
      <vt:variant>
        <vt:i4>6</vt:i4>
      </vt:variant>
      <vt:variant>
        <vt:lpstr>Tema</vt:lpstr>
      </vt:variant>
      <vt:variant>
        <vt:i4>1</vt:i4>
      </vt:variant>
      <vt:variant>
        <vt:lpstr>Títulos de diapositiva</vt:lpstr>
      </vt:variant>
      <vt:variant>
        <vt:i4>21</vt:i4>
      </vt:variant>
    </vt:vector>
  </HeadingPairs>
  <TitlesOfParts>
    <vt:vector size="28" baseType="lpstr">
      <vt:lpstr>Arial</vt:lpstr>
      <vt:lpstr>Calibri</vt:lpstr>
      <vt:lpstr>Calibri Light</vt:lpstr>
      <vt:lpstr>Verdana</vt:lpstr>
      <vt:lpstr>Work Sans ExtraBold</vt:lpstr>
      <vt:lpstr>Work Sans SemiBold</vt:lpstr>
      <vt:lpstr>Tema de Office</vt:lpstr>
      <vt:lpstr>Presentación de PowerPoint</vt:lpstr>
      <vt:lpstr>Presentación de PowerPoint</vt:lpstr>
      <vt:lpstr>Presentación de PowerPoint</vt:lpstr>
      <vt:lpstr>Presentación de PowerPoint</vt:lpstr>
      <vt:lpstr>Inversión población con discapacidad 2018 – 2021 SGP</vt:lpstr>
      <vt:lpstr>Presentación de PowerPoint</vt:lpstr>
      <vt:lpstr>Presentación de PowerPoint</vt:lpstr>
      <vt:lpstr>Inversión estudiantes con capacidades y talentos excepcionales 2018 – 2021 SGP</vt:lpstr>
      <vt:lpstr>Presentación de PowerPoint</vt:lpstr>
      <vt:lpstr>Presentación de PowerPoint</vt:lpstr>
      <vt:lpstr>Inversión residencias escolares 2015 – 2021 SGP</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Inversión estudiantes vinculados al Sistema de Responsabilidad Penal Adolescente – SRPA 2018 – 2021 SGP</vt:lpstr>
      <vt:lpstr>Presentación de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milton fabian forero melo</dc:creator>
  <cp:lastModifiedBy>Ivan Dario Aristizabal Henao</cp:lastModifiedBy>
  <cp:revision>77</cp:revision>
  <dcterms:created xsi:type="dcterms:W3CDTF">2020-11-12T12:17:17Z</dcterms:created>
  <dcterms:modified xsi:type="dcterms:W3CDTF">2021-02-10T19:59:59Z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0x010100CA65FDE3FD1CDA4FBE0D5A2E7A7EB5E9</vt:lpwstr>
  </property>
</Properties>
</file>

<file path=docProps/thumbnail.jpeg>
</file>